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8" r:id="rId3"/>
    <p:sldId id="260" r:id="rId4"/>
    <p:sldId id="257" r:id="rId5"/>
    <p:sldId id="271" r:id="rId6"/>
    <p:sldId id="269" r:id="rId7"/>
    <p:sldId id="270" r:id="rId8"/>
    <p:sldId id="258" r:id="rId9"/>
    <p:sldId id="259" r:id="rId10"/>
    <p:sldId id="261" r:id="rId11"/>
    <p:sldId id="262" r:id="rId12"/>
    <p:sldId id="265" r:id="rId13"/>
    <p:sldId id="266" r:id="rId14"/>
    <p:sldId id="267" r:id="rId15"/>
    <p:sldId id="263" r:id="rId16"/>
    <p:sldId id="264" r:id="rId17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6974" autoAdjust="0"/>
  </p:normalViewPr>
  <p:slideViewPr>
    <p:cSldViewPr>
      <p:cViewPr varScale="1">
        <p:scale>
          <a:sx n="98" d="100"/>
          <a:sy n="98" d="100"/>
        </p:scale>
        <p:origin x="189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90" d="100"/>
          <a:sy n="190" d="100"/>
        </p:scale>
        <p:origin x="1536" y="-331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C0FDCA-6BB1-4516-B5C6-88975616F2E6}" type="datetimeFigureOut">
              <a:rPr lang="en-US" smtClean="0"/>
              <a:t>12/30/2015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24AA0-C2E2-454E-AF99-16A3F2EBF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281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24AA0-C2E2-454E-AF99-16A3F2EBF01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7011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Bittwiste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tcprewrite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both</a:t>
            </a:r>
            <a:r>
              <a:rPr lang="de-DE" dirty="0" smtClean="0"/>
              <a:t> </a:t>
            </a:r>
            <a:r>
              <a:rPr lang="de-DE" dirty="0" err="1" smtClean="0"/>
              <a:t>command</a:t>
            </a:r>
            <a:r>
              <a:rPr lang="de-DE" dirty="0" smtClean="0"/>
              <a:t> </a:t>
            </a:r>
            <a:r>
              <a:rPr lang="de-DE" dirty="0" err="1" smtClean="0"/>
              <a:t>line</a:t>
            </a:r>
            <a:r>
              <a:rPr lang="de-DE" dirty="0" smtClean="0"/>
              <a:t> </a:t>
            </a:r>
            <a:r>
              <a:rPr lang="de-DE" dirty="0" err="1" smtClean="0"/>
              <a:t>tools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distributed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part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packet </a:t>
            </a:r>
            <a:r>
              <a:rPr lang="de-DE" dirty="0" err="1" smtClean="0"/>
              <a:t>replay</a:t>
            </a:r>
            <a:r>
              <a:rPr lang="de-DE" dirty="0" smtClean="0"/>
              <a:t> </a:t>
            </a:r>
            <a:r>
              <a:rPr lang="de-DE" dirty="0" err="1" smtClean="0"/>
              <a:t>kit</a:t>
            </a:r>
            <a:r>
              <a:rPr lang="de-DE" dirty="0" smtClean="0"/>
              <a:t>, so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primary</a:t>
            </a:r>
            <a:r>
              <a:rPr lang="de-DE" dirty="0" smtClean="0"/>
              <a:t> </a:t>
            </a:r>
            <a:r>
              <a:rPr lang="de-DE" dirty="0" err="1" smtClean="0"/>
              <a:t>focus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preparing</a:t>
            </a:r>
            <a:r>
              <a:rPr lang="de-DE" dirty="0" smtClean="0"/>
              <a:t> </a:t>
            </a:r>
            <a:r>
              <a:rPr lang="de-DE" dirty="0" err="1" smtClean="0"/>
              <a:t>packets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replays</a:t>
            </a:r>
            <a:r>
              <a:rPr lang="de-DE" dirty="0" smtClean="0"/>
              <a:t>.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usefulness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sanitization</a:t>
            </a:r>
            <a:r>
              <a:rPr lang="de-DE" dirty="0" smtClean="0"/>
              <a:t> </a:t>
            </a:r>
            <a:r>
              <a:rPr lang="de-DE" dirty="0" err="1" smtClean="0"/>
              <a:t>purposes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limited,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often</a:t>
            </a:r>
            <a:r>
              <a:rPr lang="de-DE" dirty="0" smtClean="0"/>
              <a:t> </a:t>
            </a:r>
            <a:r>
              <a:rPr lang="de-DE" dirty="0" err="1" smtClean="0"/>
              <a:t>run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problems</a:t>
            </a:r>
            <a:r>
              <a:rPr lang="de-DE" dirty="0" smtClean="0"/>
              <a:t> </a:t>
            </a: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protocols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tunneled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even</a:t>
            </a:r>
            <a:r>
              <a:rPr lang="de-DE" dirty="0"/>
              <a:t> </a:t>
            </a:r>
            <a:r>
              <a:rPr lang="de-DE" dirty="0" err="1" smtClean="0"/>
              <a:t>simply</a:t>
            </a:r>
            <a:r>
              <a:rPr lang="de-DE" dirty="0" smtClean="0"/>
              <a:t> </a:t>
            </a:r>
            <a:r>
              <a:rPr lang="de-DE" dirty="0" err="1" smtClean="0"/>
              <a:t>when</a:t>
            </a:r>
            <a:r>
              <a:rPr lang="de-DE" dirty="0" smtClean="0"/>
              <a:t> VLAN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present</a:t>
            </a:r>
            <a:r>
              <a:rPr lang="de-DE" dirty="0" smtClean="0"/>
              <a:t>.</a:t>
            </a:r>
          </a:p>
          <a:p>
            <a:endParaRPr lang="de-DE" dirty="0"/>
          </a:p>
          <a:p>
            <a:r>
              <a:rPr lang="de-DE" dirty="0" err="1" smtClean="0"/>
              <a:t>pktanon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tool</a:t>
            </a:r>
            <a:r>
              <a:rPr lang="de-DE" dirty="0" smtClean="0"/>
              <a:t> </a:t>
            </a:r>
            <a:r>
              <a:rPr lang="de-DE" dirty="0" err="1" smtClean="0"/>
              <a:t>developed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Karlsruhe Institute </a:t>
            </a:r>
            <a:r>
              <a:rPr lang="de-DE" dirty="0" err="1" smtClean="0"/>
              <a:t>of</a:t>
            </a:r>
            <a:r>
              <a:rPr lang="de-DE" dirty="0" smtClean="0"/>
              <a:t> Technology.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uses</a:t>
            </a:r>
            <a:r>
              <a:rPr lang="de-DE" dirty="0" smtClean="0"/>
              <a:t> XML </a:t>
            </a:r>
            <a:r>
              <a:rPr lang="de-DE" dirty="0" err="1" smtClean="0"/>
              <a:t>configuration</a:t>
            </a:r>
            <a:r>
              <a:rPr lang="de-DE" dirty="0" smtClean="0"/>
              <a:t> </a:t>
            </a:r>
            <a:r>
              <a:rPr lang="de-DE" dirty="0" err="1" smtClean="0"/>
              <a:t>files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capable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sanitizing</a:t>
            </a:r>
            <a:r>
              <a:rPr lang="de-DE" dirty="0" smtClean="0"/>
              <a:t> </a:t>
            </a:r>
            <a:r>
              <a:rPr lang="de-DE" dirty="0" err="1" smtClean="0"/>
              <a:t>packets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fly</a:t>
            </a:r>
            <a:r>
              <a:rPr lang="de-DE" dirty="0" smtClean="0"/>
              <a:t> </a:t>
            </a:r>
            <a:r>
              <a:rPr lang="de-DE" dirty="0" err="1" smtClean="0"/>
              <a:t>when</a:t>
            </a:r>
            <a:r>
              <a:rPr lang="de-DE" dirty="0" smtClean="0"/>
              <a:t>  </a:t>
            </a:r>
            <a:r>
              <a:rPr lang="de-DE" dirty="0" err="1" smtClean="0"/>
              <a:t>piping</a:t>
            </a:r>
            <a:r>
              <a:rPr lang="de-DE" dirty="0" smtClean="0"/>
              <a:t> </a:t>
            </a:r>
            <a:r>
              <a:rPr lang="de-DE" dirty="0" err="1" smtClean="0"/>
              <a:t>them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tcpdump</a:t>
            </a:r>
            <a:r>
              <a:rPr lang="de-DE" dirty="0" smtClean="0"/>
              <a:t>.</a:t>
            </a:r>
          </a:p>
          <a:p>
            <a:endParaRPr lang="de-DE" dirty="0"/>
          </a:p>
          <a:p>
            <a:r>
              <a:rPr lang="de-DE" dirty="0" err="1" smtClean="0"/>
              <a:t>pcaplib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tool</a:t>
            </a:r>
            <a:r>
              <a:rPr lang="de-DE" dirty="0" smtClean="0"/>
              <a:t> </a:t>
            </a:r>
            <a:r>
              <a:rPr lang="de-DE" dirty="0" err="1" smtClean="0"/>
              <a:t>developed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part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research</a:t>
            </a:r>
            <a:r>
              <a:rPr lang="de-DE" dirty="0" smtClean="0"/>
              <a:t> </a:t>
            </a:r>
            <a:r>
              <a:rPr lang="de-DE" dirty="0" err="1" smtClean="0"/>
              <a:t>paper</a:t>
            </a:r>
            <a:r>
              <a:rPr lang="de-DE" dirty="0" smtClean="0"/>
              <a:t> </a:t>
            </a:r>
            <a:r>
              <a:rPr lang="de-DE" dirty="0" err="1" smtClean="0"/>
              <a:t>published</a:t>
            </a:r>
            <a:r>
              <a:rPr lang="de-DE" dirty="0" smtClean="0"/>
              <a:t> </a:t>
            </a:r>
            <a:r>
              <a:rPr lang="de-DE" dirty="0" err="1" smtClean="0"/>
              <a:t>here</a:t>
            </a:r>
            <a:r>
              <a:rPr lang="de-DE" dirty="0"/>
              <a:t>: http://speed.cis.nctu.edu.tw/~</a:t>
            </a:r>
            <a:r>
              <a:rPr lang="de-DE" dirty="0" smtClean="0"/>
              <a:t>ydlin/pdf/pcaplib.pdf</a:t>
            </a:r>
          </a:p>
          <a:p>
            <a:endParaRPr lang="de-DE" dirty="0"/>
          </a:p>
          <a:p>
            <a:r>
              <a:rPr lang="de-DE" dirty="0" err="1" smtClean="0"/>
              <a:t>TraceWrangler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Windows </a:t>
            </a:r>
            <a:r>
              <a:rPr lang="de-DE" dirty="0" err="1" smtClean="0"/>
              <a:t>tool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process</a:t>
            </a:r>
            <a:r>
              <a:rPr lang="de-DE" dirty="0" smtClean="0"/>
              <a:t> </a:t>
            </a:r>
            <a:r>
              <a:rPr lang="de-DE" dirty="0" err="1" smtClean="0"/>
              <a:t>batches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pcap</a:t>
            </a:r>
            <a:r>
              <a:rPr lang="de-DE" dirty="0" smtClean="0"/>
              <a:t> </a:t>
            </a:r>
            <a:r>
              <a:rPr lang="de-DE" dirty="0" err="1" smtClean="0"/>
              <a:t>files</a:t>
            </a:r>
            <a:r>
              <a:rPr lang="de-DE" dirty="0" smtClean="0"/>
              <a:t>.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available</a:t>
            </a:r>
            <a:r>
              <a:rPr lang="de-DE" dirty="0" smtClean="0"/>
              <a:t> at https://www.tracewrangler.com</a:t>
            </a:r>
          </a:p>
          <a:p>
            <a:endParaRPr lang="de-DE" dirty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24AA0-C2E2-454E-AF99-16A3F2EBF01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2483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Replacing</a:t>
            </a:r>
            <a:r>
              <a:rPr lang="de-DE" dirty="0" smtClean="0"/>
              <a:t> an IPv4 </a:t>
            </a:r>
            <a:r>
              <a:rPr lang="de-DE" dirty="0" err="1" smtClean="0"/>
              <a:t>address</a:t>
            </a:r>
            <a:r>
              <a:rPr lang="de-DE" dirty="0" smtClean="0"/>
              <a:t> </a:t>
            </a:r>
            <a:r>
              <a:rPr lang="de-DE" dirty="0" err="1" smtClean="0"/>
              <a:t>seems</a:t>
            </a:r>
            <a:r>
              <a:rPr lang="de-DE" dirty="0" smtClean="0"/>
              <a:t> like an easy </a:t>
            </a:r>
            <a:r>
              <a:rPr lang="de-DE" dirty="0" err="1" smtClean="0"/>
              <a:t>task</a:t>
            </a:r>
            <a:r>
              <a:rPr lang="de-DE" dirty="0" smtClean="0"/>
              <a:t>: just </a:t>
            </a:r>
            <a:r>
              <a:rPr lang="de-DE" dirty="0" err="1" smtClean="0"/>
              <a:t>replace</a:t>
            </a:r>
            <a:r>
              <a:rPr lang="de-DE" dirty="0" smtClean="0"/>
              <a:t> a 32 </a:t>
            </a:r>
            <a:r>
              <a:rPr lang="de-DE" dirty="0" err="1" smtClean="0"/>
              <a:t>bit</a:t>
            </a:r>
            <a:r>
              <a:rPr lang="de-DE" dirty="0" smtClean="0"/>
              <a:t> </a:t>
            </a:r>
            <a:r>
              <a:rPr lang="de-DE" dirty="0" err="1" smtClean="0"/>
              <a:t>value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a </a:t>
            </a:r>
            <a:r>
              <a:rPr lang="de-DE" dirty="0" err="1" smtClean="0"/>
              <a:t>random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manually</a:t>
            </a:r>
            <a:r>
              <a:rPr lang="de-DE" dirty="0" smtClean="0"/>
              <a:t> </a:t>
            </a:r>
            <a:r>
              <a:rPr lang="de-DE" dirty="0" err="1" smtClean="0"/>
              <a:t>selected</a:t>
            </a:r>
            <a:r>
              <a:rPr lang="de-DE" dirty="0" smtClean="0"/>
              <a:t> 32 </a:t>
            </a:r>
            <a:r>
              <a:rPr lang="de-DE" dirty="0" err="1" smtClean="0"/>
              <a:t>bit</a:t>
            </a:r>
            <a:r>
              <a:rPr lang="de-DE" dirty="0" smtClean="0"/>
              <a:t> </a:t>
            </a:r>
            <a:r>
              <a:rPr lang="de-DE" dirty="0" err="1" smtClean="0"/>
              <a:t>value</a:t>
            </a:r>
            <a:r>
              <a:rPr lang="de-DE" dirty="0" smtClean="0"/>
              <a:t>. But </a:t>
            </a:r>
            <a:r>
              <a:rPr lang="de-DE" dirty="0" err="1" smtClean="0"/>
              <a:t>unfortunately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isn't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simple.</a:t>
            </a:r>
          </a:p>
          <a:p>
            <a:endParaRPr lang="de-DE" dirty="0"/>
          </a:p>
          <a:p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special</a:t>
            </a:r>
            <a:r>
              <a:rPr lang="de-DE" dirty="0" smtClean="0"/>
              <a:t> IP </a:t>
            </a:r>
            <a:r>
              <a:rPr lang="de-DE" dirty="0" err="1" smtClean="0"/>
              <a:t>addresses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not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replaced</a:t>
            </a:r>
            <a:r>
              <a:rPr lang="de-DE" dirty="0" smtClean="0"/>
              <a:t>,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not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value</a:t>
            </a:r>
            <a:r>
              <a:rPr lang="de-DE" dirty="0" smtClean="0"/>
              <a:t>. E.g.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replace</a:t>
            </a:r>
            <a:r>
              <a:rPr lang="de-DE" dirty="0" smtClean="0"/>
              <a:t> 192.168.0.1 </a:t>
            </a:r>
            <a:r>
              <a:rPr lang="de-DE" dirty="0" err="1" smtClean="0"/>
              <a:t>with</a:t>
            </a:r>
            <a:r>
              <a:rPr lang="de-DE" dirty="0" smtClean="0"/>
              <a:t> a </a:t>
            </a:r>
            <a:r>
              <a:rPr lang="de-DE" dirty="0" err="1" smtClean="0"/>
              <a:t>random</a:t>
            </a:r>
            <a:r>
              <a:rPr lang="de-DE" dirty="0" smtClean="0"/>
              <a:t> </a:t>
            </a:r>
            <a:r>
              <a:rPr lang="de-DE" dirty="0" err="1" smtClean="0"/>
              <a:t>value</a:t>
            </a:r>
            <a:r>
              <a:rPr lang="de-DE" dirty="0" smtClean="0"/>
              <a:t>,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could</a:t>
            </a:r>
            <a:r>
              <a:rPr lang="de-DE" dirty="0" smtClean="0"/>
              <a:t> end 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a 127.0.0.1 </a:t>
            </a:r>
            <a:r>
              <a:rPr lang="de-DE" dirty="0" err="1" smtClean="0"/>
              <a:t>address</a:t>
            </a:r>
            <a:r>
              <a:rPr lang="de-DE" dirty="0" smtClean="0"/>
              <a:t> –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would</a:t>
            </a:r>
            <a:r>
              <a:rPr lang="de-DE" dirty="0" smtClean="0"/>
              <a:t> </a:t>
            </a:r>
            <a:r>
              <a:rPr lang="de-DE" dirty="0" err="1" smtClean="0"/>
              <a:t>look</a:t>
            </a:r>
            <a:r>
              <a:rPr lang="de-DE" dirty="0" smtClean="0"/>
              <a:t> like </a:t>
            </a:r>
            <a:r>
              <a:rPr lang="de-DE" dirty="0" err="1" smtClean="0"/>
              <a:t>someone</a:t>
            </a:r>
            <a:r>
              <a:rPr lang="de-DE" dirty="0" smtClean="0"/>
              <a:t> </a:t>
            </a:r>
            <a:r>
              <a:rPr lang="de-DE" dirty="0" err="1" smtClean="0"/>
              <a:t>managed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send </a:t>
            </a:r>
            <a:r>
              <a:rPr lang="de-DE" dirty="0" err="1" smtClean="0"/>
              <a:t>packets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network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a </a:t>
            </a:r>
            <a:r>
              <a:rPr lang="de-DE" dirty="0" err="1" smtClean="0"/>
              <a:t>loopback</a:t>
            </a:r>
            <a:r>
              <a:rPr lang="de-DE" dirty="0" smtClean="0"/>
              <a:t> </a:t>
            </a:r>
            <a:r>
              <a:rPr lang="de-DE" dirty="0" err="1" smtClean="0"/>
              <a:t>address</a:t>
            </a:r>
            <a:r>
              <a:rPr lang="de-DE" dirty="0" smtClean="0"/>
              <a:t>,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never</a:t>
            </a:r>
            <a:r>
              <a:rPr lang="de-DE" dirty="0" smtClean="0"/>
              <a:t> happen. This results in </a:t>
            </a:r>
            <a:r>
              <a:rPr lang="de-DE" dirty="0" err="1" smtClean="0"/>
              <a:t>confusion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requires</a:t>
            </a:r>
            <a:r>
              <a:rPr lang="de-DE" dirty="0" smtClean="0"/>
              <a:t> </a:t>
            </a:r>
            <a:r>
              <a:rPr lang="de-DE" dirty="0" err="1" smtClean="0"/>
              <a:t>verification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original, </a:t>
            </a:r>
            <a:r>
              <a:rPr lang="de-DE" dirty="0" err="1" smtClean="0"/>
              <a:t>unmodified</a:t>
            </a:r>
            <a:r>
              <a:rPr lang="de-DE" dirty="0" smtClean="0"/>
              <a:t> PCAP.</a:t>
            </a:r>
          </a:p>
          <a:p>
            <a:endParaRPr lang="de-DE" dirty="0"/>
          </a:p>
          <a:p>
            <a:r>
              <a:rPr lang="de-DE" dirty="0" err="1" smtClean="0"/>
              <a:t>Another</a:t>
            </a:r>
            <a:r>
              <a:rPr lang="de-DE" dirty="0" smtClean="0"/>
              <a:t> </a:t>
            </a:r>
            <a:r>
              <a:rPr lang="de-DE" dirty="0" err="1" smtClean="0"/>
              <a:t>problem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replace</a:t>
            </a:r>
            <a:r>
              <a:rPr lang="de-DE" dirty="0" smtClean="0"/>
              <a:t> </a:t>
            </a:r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differen</a:t>
            </a:r>
            <a:r>
              <a:rPr lang="de-DE" dirty="0" smtClean="0"/>
              <a:t> IP </a:t>
            </a:r>
            <a:r>
              <a:rPr lang="de-DE" dirty="0" err="1" smtClean="0"/>
              <a:t>addresses</a:t>
            </a:r>
            <a:r>
              <a:rPr lang="de-DE" dirty="0" smtClean="0"/>
              <a:t>, </a:t>
            </a:r>
            <a:r>
              <a:rPr lang="de-DE" dirty="0" err="1" smtClean="0"/>
              <a:t>you</a:t>
            </a:r>
            <a:r>
              <a:rPr lang="de-DE" dirty="0" smtClean="0"/>
              <a:t> must </a:t>
            </a:r>
            <a:r>
              <a:rPr lang="de-DE" dirty="0" err="1" smtClean="0"/>
              <a:t>make</a:t>
            </a:r>
            <a:r>
              <a:rPr lang="de-DE" dirty="0" smtClean="0"/>
              <a:t> </a:t>
            </a:r>
            <a:r>
              <a:rPr lang="de-DE" dirty="0" err="1" smtClean="0"/>
              <a:t>sure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replacement</a:t>
            </a:r>
            <a:r>
              <a:rPr lang="de-DE" dirty="0" smtClean="0"/>
              <a:t> </a:t>
            </a:r>
            <a:r>
              <a:rPr lang="de-DE" dirty="0" err="1" smtClean="0"/>
              <a:t>address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not </a:t>
            </a:r>
            <a:r>
              <a:rPr lang="de-DE" dirty="0" err="1" smtClean="0"/>
              <a:t>identical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mistake</a:t>
            </a:r>
            <a:r>
              <a:rPr lang="de-DE" dirty="0" smtClean="0"/>
              <a:t>. E.g. 192.168.0.1 </a:t>
            </a:r>
            <a:r>
              <a:rPr lang="de-DE" dirty="0" err="1" smtClean="0"/>
              <a:t>and</a:t>
            </a:r>
            <a:r>
              <a:rPr lang="de-DE" dirty="0" smtClean="0"/>
              <a:t> 10.0.0.1 </a:t>
            </a:r>
            <a:r>
              <a:rPr lang="de-DE" dirty="0" err="1" smtClean="0"/>
              <a:t>should</a:t>
            </a:r>
            <a:r>
              <a:rPr lang="de-DE" dirty="0" smtClean="0"/>
              <a:t> not </a:t>
            </a:r>
            <a:r>
              <a:rPr lang="de-DE" dirty="0" err="1" smtClean="0"/>
              <a:t>both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replaced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172.20.0.1.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24AA0-C2E2-454E-AF99-16A3F2EBF01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43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TCP Ports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problematic</a:t>
            </a:r>
            <a:r>
              <a:rPr lang="de-DE" dirty="0" smtClean="0"/>
              <a:t> </a:t>
            </a:r>
            <a:r>
              <a:rPr lang="de-DE" dirty="0" err="1" smtClean="0"/>
              <a:t>since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often</a:t>
            </a:r>
            <a:r>
              <a:rPr lang="de-DE" dirty="0" smtClean="0"/>
              <a:t> </a:t>
            </a:r>
            <a:r>
              <a:rPr lang="de-DE" dirty="0" err="1" smtClean="0"/>
              <a:t>assume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protocol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running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looking</a:t>
            </a:r>
            <a:r>
              <a:rPr lang="de-DE" dirty="0" smtClean="0"/>
              <a:t> at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port</a:t>
            </a:r>
            <a:r>
              <a:rPr lang="de-DE" dirty="0" smtClean="0"/>
              <a:t> </a:t>
            </a:r>
            <a:r>
              <a:rPr lang="de-DE" dirty="0" err="1" smtClean="0"/>
              <a:t>number</a:t>
            </a:r>
            <a:r>
              <a:rPr lang="de-DE" dirty="0" smtClean="0"/>
              <a:t>, but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guarantees</a:t>
            </a:r>
            <a:r>
              <a:rPr lang="de-DE" dirty="0" smtClean="0"/>
              <a:t>. So </a:t>
            </a:r>
            <a:r>
              <a:rPr lang="de-DE" dirty="0" err="1" smtClean="0"/>
              <a:t>knowing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protocol</a:t>
            </a:r>
            <a:r>
              <a:rPr lang="de-DE" dirty="0" smtClean="0"/>
              <a:t> </a:t>
            </a:r>
            <a:r>
              <a:rPr lang="de-DE" dirty="0" err="1" smtClean="0"/>
              <a:t>runs</a:t>
            </a:r>
            <a:r>
              <a:rPr lang="de-DE" dirty="0" smtClean="0"/>
              <a:t> on a </a:t>
            </a:r>
            <a:r>
              <a:rPr lang="de-DE" dirty="0" err="1" smtClean="0"/>
              <a:t>given</a:t>
            </a:r>
            <a:r>
              <a:rPr lang="de-DE" dirty="0" smtClean="0"/>
              <a:t> </a:t>
            </a:r>
            <a:r>
              <a:rPr lang="de-DE" dirty="0" err="1" smtClean="0"/>
              <a:t>port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detect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application</a:t>
            </a:r>
            <a:r>
              <a:rPr lang="de-DE" dirty="0" smtClean="0"/>
              <a:t> </a:t>
            </a:r>
            <a:r>
              <a:rPr lang="de-DE" dirty="0" err="1" smtClean="0"/>
              <a:t>protocol</a:t>
            </a:r>
            <a:r>
              <a:rPr lang="de-DE" dirty="0" smtClean="0"/>
              <a:t> </a:t>
            </a:r>
            <a:r>
              <a:rPr lang="de-DE" dirty="0" err="1" smtClean="0"/>
              <a:t>isn't</a:t>
            </a:r>
            <a:r>
              <a:rPr lang="de-DE" dirty="0" smtClean="0"/>
              <a:t> easy.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solutions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PIDI </a:t>
            </a:r>
            <a:r>
              <a:rPr lang="de-DE" dirty="0" err="1" smtClean="0"/>
              <a:t>techniques</a:t>
            </a:r>
            <a:r>
              <a:rPr lang="de-DE" dirty="0" smtClean="0"/>
              <a:t> (</a:t>
            </a:r>
            <a:r>
              <a:rPr lang="de-DE" dirty="0" err="1" smtClean="0"/>
              <a:t>port</a:t>
            </a:r>
            <a:r>
              <a:rPr lang="de-DE" dirty="0" smtClean="0"/>
              <a:t> </a:t>
            </a:r>
            <a:r>
              <a:rPr lang="de-DE" dirty="0" err="1" smtClean="0"/>
              <a:t>indipendent</a:t>
            </a:r>
            <a:r>
              <a:rPr lang="de-DE" dirty="0" smtClean="0"/>
              <a:t> </a:t>
            </a:r>
            <a:r>
              <a:rPr lang="de-DE" dirty="0" err="1" smtClean="0"/>
              <a:t>protocol</a:t>
            </a:r>
            <a:r>
              <a:rPr lang="de-DE" dirty="0" smtClean="0"/>
              <a:t> </a:t>
            </a:r>
            <a:r>
              <a:rPr lang="de-DE" dirty="0" err="1" smtClean="0"/>
              <a:t>identification</a:t>
            </a:r>
            <a:r>
              <a:rPr lang="de-DE" dirty="0" smtClean="0"/>
              <a:t>), but </a:t>
            </a:r>
            <a:r>
              <a:rPr lang="de-DE" dirty="0" err="1" smtClean="0"/>
              <a:t>they</a:t>
            </a:r>
            <a:r>
              <a:rPr lang="de-DE" dirty="0" smtClean="0"/>
              <a:t> still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wrong</a:t>
            </a:r>
            <a:r>
              <a:rPr lang="de-DE" dirty="0" smtClean="0"/>
              <a:t>.</a:t>
            </a:r>
          </a:p>
          <a:p>
            <a:endParaRPr lang="de-DE" dirty="0"/>
          </a:p>
          <a:p>
            <a:r>
              <a:rPr lang="de-DE" dirty="0" smtClean="0"/>
              <a:t>A </a:t>
            </a:r>
            <a:r>
              <a:rPr lang="de-DE" dirty="0" err="1" smtClean="0"/>
              <a:t>major</a:t>
            </a:r>
            <a:r>
              <a:rPr lang="de-DE" dirty="0" smtClean="0"/>
              <a:t> </a:t>
            </a:r>
            <a:r>
              <a:rPr lang="de-DE" dirty="0" err="1" smtClean="0"/>
              <a:t>problem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TCP </a:t>
            </a:r>
            <a:r>
              <a:rPr lang="de-DE" dirty="0" err="1" smtClean="0"/>
              <a:t>payloads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often</a:t>
            </a:r>
            <a:r>
              <a:rPr lang="de-DE" dirty="0" smtClean="0"/>
              <a:t> </a:t>
            </a:r>
            <a:r>
              <a:rPr lang="de-DE" dirty="0" err="1" smtClean="0"/>
              <a:t>spilt</a:t>
            </a:r>
            <a:r>
              <a:rPr lang="de-DE" dirty="0" smtClean="0"/>
              <a:t> </a:t>
            </a:r>
            <a:r>
              <a:rPr lang="de-DE" dirty="0" err="1" smtClean="0"/>
              <a:t>across</a:t>
            </a:r>
            <a:r>
              <a:rPr lang="de-DE" dirty="0" smtClean="0"/>
              <a:t> multiple </a:t>
            </a:r>
            <a:r>
              <a:rPr lang="de-DE" dirty="0" err="1" smtClean="0"/>
              <a:t>packets</a:t>
            </a:r>
            <a:r>
              <a:rPr lang="de-DE" dirty="0" smtClean="0"/>
              <a:t>. So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want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replace</a:t>
            </a:r>
            <a:r>
              <a:rPr lang="de-DE" dirty="0" smtClean="0"/>
              <a:t> a URL in an HTTP packet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could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URL </a:t>
            </a:r>
            <a:r>
              <a:rPr lang="de-DE" dirty="0" err="1" smtClean="0"/>
              <a:t>is</a:t>
            </a:r>
            <a:r>
              <a:rPr lang="de-DE" dirty="0" smtClean="0"/>
              <a:t> so </a:t>
            </a:r>
            <a:r>
              <a:rPr lang="de-DE" dirty="0" err="1" smtClean="0"/>
              <a:t>long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spannning</a:t>
            </a:r>
            <a:r>
              <a:rPr lang="de-DE" dirty="0" smtClean="0"/>
              <a:t> multiple TCP </a:t>
            </a:r>
            <a:r>
              <a:rPr lang="de-DE" dirty="0" err="1" smtClean="0"/>
              <a:t>segments</a:t>
            </a:r>
            <a:r>
              <a:rPr lang="de-DE" dirty="0" smtClean="0"/>
              <a:t>.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means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reassembly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required</a:t>
            </a:r>
            <a:r>
              <a:rPr lang="de-DE" dirty="0" smtClean="0"/>
              <a:t> </a:t>
            </a:r>
            <a:r>
              <a:rPr lang="de-DE" dirty="0" err="1" smtClean="0"/>
              <a:t>before</a:t>
            </a:r>
            <a:r>
              <a:rPr lang="de-DE" dirty="0" smtClean="0"/>
              <a:t> </a:t>
            </a:r>
            <a:r>
              <a:rPr lang="de-DE" dirty="0" err="1" smtClean="0"/>
              <a:t>sanitization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again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problem</a:t>
            </a:r>
            <a:r>
              <a:rPr lang="de-DE" dirty="0" smtClean="0"/>
              <a:t> in </a:t>
            </a:r>
            <a:r>
              <a:rPr lang="de-DE" dirty="0" err="1" smtClean="0"/>
              <a:t>itself</a:t>
            </a:r>
            <a:r>
              <a:rPr lang="de-DE" dirty="0" smtClean="0"/>
              <a:t>.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packets</a:t>
            </a:r>
            <a:r>
              <a:rPr lang="de-DE" dirty="0" smtClean="0"/>
              <a:t> </a:t>
            </a:r>
            <a:r>
              <a:rPr lang="de-DE" dirty="0" err="1" smtClean="0"/>
              <a:t>missing</a:t>
            </a:r>
            <a:r>
              <a:rPr lang="de-DE" dirty="0" smtClean="0"/>
              <a:t>,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face</a:t>
            </a:r>
            <a:r>
              <a:rPr lang="de-DE" dirty="0" smtClean="0"/>
              <a:t> </a:t>
            </a:r>
            <a:r>
              <a:rPr lang="de-DE" dirty="0" err="1" smtClean="0"/>
              <a:t>retransmissions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packets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arrive</a:t>
            </a:r>
            <a:r>
              <a:rPr lang="de-DE" dirty="0" smtClean="0"/>
              <a:t> out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order</a:t>
            </a:r>
            <a:r>
              <a:rPr lang="de-DE" dirty="0" smtClean="0"/>
              <a:t>. </a:t>
            </a: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sanitize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payload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then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cut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replaced</a:t>
            </a:r>
            <a:r>
              <a:rPr lang="de-DE" dirty="0" smtClean="0"/>
              <a:t> </a:t>
            </a:r>
            <a:r>
              <a:rPr lang="de-DE" dirty="0" err="1" smtClean="0"/>
              <a:t>content</a:t>
            </a:r>
            <a:r>
              <a:rPr lang="de-DE" dirty="0" smtClean="0"/>
              <a:t> back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same </a:t>
            </a:r>
            <a:r>
              <a:rPr lang="de-DE" dirty="0" err="1" smtClean="0"/>
              <a:t>segments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write</a:t>
            </a:r>
            <a:r>
              <a:rPr lang="de-DE" dirty="0" smtClean="0"/>
              <a:t> </a:t>
            </a:r>
            <a:r>
              <a:rPr lang="de-DE" dirty="0" err="1" smtClean="0"/>
              <a:t>them</a:t>
            </a:r>
            <a:r>
              <a:rPr lang="de-DE" dirty="0" smtClean="0"/>
              <a:t> back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file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same </a:t>
            </a:r>
            <a:r>
              <a:rPr lang="de-DE" dirty="0" err="1" smtClean="0"/>
              <a:t>order</a:t>
            </a:r>
            <a:r>
              <a:rPr lang="de-DE" dirty="0" smtClean="0"/>
              <a:t>.</a:t>
            </a:r>
          </a:p>
          <a:p>
            <a:endParaRPr lang="de-DE" dirty="0"/>
          </a:p>
          <a:p>
            <a:r>
              <a:rPr lang="de-DE" dirty="0" err="1" smtClean="0"/>
              <a:t>Another</a:t>
            </a:r>
            <a:r>
              <a:rPr lang="de-DE" dirty="0" smtClean="0"/>
              <a:t> </a:t>
            </a:r>
            <a:r>
              <a:rPr lang="de-DE" dirty="0" err="1" smtClean="0"/>
              <a:t>big</a:t>
            </a:r>
            <a:r>
              <a:rPr lang="de-DE" dirty="0" smtClean="0"/>
              <a:t> </a:t>
            </a:r>
            <a:r>
              <a:rPr lang="de-DE" dirty="0" err="1" smtClean="0"/>
              <a:t>problem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replacement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shorter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longer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original. All </a:t>
            </a:r>
            <a:r>
              <a:rPr lang="de-DE" dirty="0" err="1" smtClean="0"/>
              <a:t>sequence</a:t>
            </a:r>
            <a:r>
              <a:rPr lang="de-DE" dirty="0" smtClean="0"/>
              <a:t> </a:t>
            </a:r>
            <a:r>
              <a:rPr lang="de-DE" dirty="0" err="1" smtClean="0"/>
              <a:t>numbers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packets</a:t>
            </a:r>
            <a:r>
              <a:rPr lang="de-DE" dirty="0" smtClean="0"/>
              <a:t> </a:t>
            </a:r>
            <a:r>
              <a:rPr lang="de-DE" dirty="0" err="1" smtClean="0"/>
              <a:t>following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replacement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adjusted</a:t>
            </a:r>
            <a:r>
              <a:rPr lang="de-DE" dirty="0" smtClean="0"/>
              <a:t>, </a:t>
            </a:r>
            <a:r>
              <a:rPr lang="de-DE" dirty="0" err="1" smtClean="0"/>
              <a:t>otherwise</a:t>
            </a:r>
            <a:r>
              <a:rPr lang="de-DE" dirty="0" smtClean="0"/>
              <a:t> </a:t>
            </a:r>
            <a:r>
              <a:rPr lang="de-DE" dirty="0" err="1" smtClean="0"/>
              <a:t>Wireshark</a:t>
            </a:r>
            <a:r>
              <a:rPr lang="de-DE" dirty="0" smtClean="0"/>
              <a:t> will </a:t>
            </a:r>
            <a:r>
              <a:rPr lang="de-DE" dirty="0" err="1" smtClean="0"/>
              <a:t>complain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missing</a:t>
            </a:r>
            <a:r>
              <a:rPr lang="de-DE" dirty="0" smtClean="0"/>
              <a:t> </a:t>
            </a:r>
            <a:r>
              <a:rPr lang="de-DE" dirty="0" err="1" smtClean="0"/>
              <a:t>segments</a:t>
            </a:r>
            <a:r>
              <a:rPr lang="de-DE" dirty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overlaps</a:t>
            </a:r>
            <a:r>
              <a:rPr lang="de-DE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24AA0-C2E2-454E-AF99-16A3F2EBF01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435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See https://blog.packet-foo.com/2015/05/sanitizing-ipv6-addresses/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24AA0-C2E2-454E-AF99-16A3F2EBF01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3330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DNS </a:t>
            </a:r>
            <a:r>
              <a:rPr lang="de-DE" dirty="0" err="1" smtClean="0"/>
              <a:t>usually</a:t>
            </a:r>
            <a:r>
              <a:rPr lang="de-DE" dirty="0" smtClean="0"/>
              <a:t> </a:t>
            </a:r>
            <a:r>
              <a:rPr lang="de-DE" dirty="0" err="1" smtClean="0"/>
              <a:t>uses</a:t>
            </a:r>
            <a:r>
              <a:rPr lang="de-DE" dirty="0" smtClean="0"/>
              <a:t> UDP, so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packet </a:t>
            </a:r>
            <a:r>
              <a:rPr lang="de-DE" dirty="0" err="1" smtClean="0"/>
              <a:t>dependencies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replacements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performed</a:t>
            </a:r>
            <a:r>
              <a:rPr lang="de-DE" dirty="0" smtClean="0"/>
              <a:t> per packet. But </a:t>
            </a:r>
            <a:r>
              <a:rPr lang="de-DE" dirty="0" err="1" smtClean="0"/>
              <a:t>sometimes</a:t>
            </a:r>
            <a:r>
              <a:rPr lang="de-DE" dirty="0" smtClean="0"/>
              <a:t>, DNS </a:t>
            </a:r>
            <a:r>
              <a:rPr lang="de-DE" dirty="0" err="1" smtClean="0"/>
              <a:t>may</a:t>
            </a:r>
            <a:r>
              <a:rPr lang="de-DE" dirty="0" smtClean="0"/>
              <a:t> also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TCP, e.g.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zone</a:t>
            </a:r>
            <a:r>
              <a:rPr lang="de-DE" dirty="0" smtClean="0"/>
              <a:t> </a:t>
            </a:r>
            <a:r>
              <a:rPr lang="de-DE" dirty="0" err="1" smtClean="0"/>
              <a:t>transfers</a:t>
            </a:r>
            <a:r>
              <a:rPr lang="de-DE" dirty="0" smtClean="0"/>
              <a:t>. In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case</a:t>
            </a:r>
            <a:r>
              <a:rPr lang="de-DE" dirty="0" smtClean="0"/>
              <a:t>, all </a:t>
            </a:r>
            <a:r>
              <a:rPr lang="de-DE" dirty="0" err="1" smtClean="0"/>
              <a:t>the</a:t>
            </a:r>
            <a:r>
              <a:rPr lang="de-DE" dirty="0" smtClean="0"/>
              <a:t> TCP </a:t>
            </a:r>
            <a:r>
              <a:rPr lang="de-DE" dirty="0" err="1" smtClean="0"/>
              <a:t>problems</a:t>
            </a:r>
            <a:r>
              <a:rPr lang="de-DE" dirty="0" smtClean="0"/>
              <a:t> I </a:t>
            </a:r>
            <a:r>
              <a:rPr lang="de-DE" dirty="0" err="1" smtClean="0"/>
              <a:t>already</a:t>
            </a:r>
            <a:r>
              <a:rPr lang="de-DE" dirty="0" smtClean="0"/>
              <a:t> </a:t>
            </a:r>
            <a:r>
              <a:rPr lang="de-DE" dirty="0" err="1" smtClean="0"/>
              <a:t>mentioned</a:t>
            </a:r>
            <a:r>
              <a:rPr lang="de-DE" dirty="0" smtClean="0"/>
              <a:t> </a:t>
            </a:r>
            <a:r>
              <a:rPr lang="de-DE" dirty="0" err="1" smtClean="0"/>
              <a:t>apply</a:t>
            </a:r>
            <a:r>
              <a:rPr lang="de-DE" dirty="0" smtClean="0"/>
              <a:t>.</a:t>
            </a:r>
          </a:p>
          <a:p>
            <a:endParaRPr lang="de-DE" dirty="0"/>
          </a:p>
          <a:p>
            <a:r>
              <a:rPr lang="de-DE" dirty="0" err="1" smtClean="0"/>
              <a:t>Replacing</a:t>
            </a:r>
            <a:r>
              <a:rPr lang="de-DE" dirty="0" smtClean="0"/>
              <a:t> FQDNs </a:t>
            </a:r>
            <a:r>
              <a:rPr lang="de-DE" dirty="0" err="1" smtClean="0"/>
              <a:t>require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split</a:t>
            </a:r>
            <a:r>
              <a:rPr lang="de-DE" dirty="0" smtClean="0"/>
              <a:t> </a:t>
            </a:r>
            <a:r>
              <a:rPr lang="de-DE" dirty="0" err="1" smtClean="0"/>
              <a:t>them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single</a:t>
            </a:r>
            <a:r>
              <a:rPr lang="de-DE" dirty="0" smtClean="0"/>
              <a:t> </a:t>
            </a:r>
            <a:r>
              <a:rPr lang="de-DE" dirty="0" err="1" smtClean="0"/>
              <a:t>parts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keep</a:t>
            </a:r>
            <a:r>
              <a:rPr lang="de-DE" dirty="0" smtClean="0"/>
              <a:t> </a:t>
            </a:r>
            <a:r>
              <a:rPr lang="de-DE" dirty="0" err="1" smtClean="0"/>
              <a:t>replacements</a:t>
            </a:r>
            <a:r>
              <a:rPr lang="de-DE" dirty="0" smtClean="0"/>
              <a:t> </a:t>
            </a:r>
            <a:r>
              <a:rPr lang="de-DE" dirty="0" err="1" smtClean="0"/>
              <a:t>consistent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part.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24AA0-C2E2-454E-AF99-16A3F2EBF01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611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See </a:t>
            </a:r>
            <a:r>
              <a:rPr lang="de-DE" dirty="0" err="1" smtClean="0"/>
              <a:t>video</a:t>
            </a:r>
            <a:r>
              <a:rPr lang="de-DE" dirty="0"/>
              <a:t> at https://</a:t>
            </a:r>
            <a:r>
              <a:rPr lang="de-DE" dirty="0" smtClean="0"/>
              <a:t>media.ccc.de/v/32c3-7294-sanitizing_pcaps#download</a:t>
            </a:r>
          </a:p>
          <a:p>
            <a:endParaRPr lang="de-DE" dirty="0"/>
          </a:p>
          <a:p>
            <a:r>
              <a:rPr lang="de-DE" dirty="0" smtClean="0"/>
              <a:t>The </a:t>
            </a:r>
            <a:r>
              <a:rPr lang="de-DE" dirty="0" err="1" smtClean="0"/>
              <a:t>file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audio</a:t>
            </a:r>
            <a:r>
              <a:rPr lang="de-DE" dirty="0" smtClean="0"/>
              <a:t> </a:t>
            </a:r>
            <a:r>
              <a:rPr lang="de-DE" dirty="0" err="1" smtClean="0"/>
              <a:t>tracks</a:t>
            </a:r>
            <a:r>
              <a:rPr lang="de-DE" dirty="0" smtClean="0"/>
              <a:t>: </a:t>
            </a:r>
            <a:r>
              <a:rPr lang="de-DE" dirty="0" err="1" smtClean="0"/>
              <a:t>the</a:t>
            </a:r>
            <a:r>
              <a:rPr lang="de-DE" dirty="0" smtClean="0"/>
              <a:t> English original, plus </a:t>
            </a:r>
            <a:r>
              <a:rPr lang="de-DE" dirty="0" err="1" smtClean="0"/>
              <a:t>the</a:t>
            </a:r>
            <a:r>
              <a:rPr lang="de-DE" dirty="0" smtClean="0"/>
              <a:t> German </a:t>
            </a:r>
            <a:r>
              <a:rPr lang="de-DE" dirty="0" err="1" smtClean="0"/>
              <a:t>translation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24AA0-C2E2-454E-AF99-16A3F2EBF01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415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24AA0-C2E2-454E-AF99-16A3F2EBF01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22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While</a:t>
            </a:r>
            <a:r>
              <a:rPr lang="de-DE" dirty="0" smtClean="0"/>
              <a:t>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not </a:t>
            </a:r>
            <a:r>
              <a:rPr lang="de-DE" dirty="0" err="1" smtClean="0"/>
              <a:t>seem</a:t>
            </a:r>
            <a:r>
              <a:rPr lang="de-DE" dirty="0" smtClean="0"/>
              <a:t> a </a:t>
            </a:r>
            <a:r>
              <a:rPr lang="de-DE" dirty="0" err="1" smtClean="0"/>
              <a:t>direct</a:t>
            </a:r>
            <a:r>
              <a:rPr lang="de-DE" dirty="0" smtClean="0"/>
              <a:t> </a:t>
            </a:r>
            <a:r>
              <a:rPr lang="de-DE" dirty="0" err="1" smtClean="0"/>
              <a:t>relation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 </a:t>
            </a:r>
            <a:r>
              <a:rPr lang="de-DE" dirty="0" err="1" smtClean="0"/>
              <a:t>computer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game</a:t>
            </a:r>
            <a:r>
              <a:rPr lang="de-DE" baseline="0" dirty="0" smtClean="0"/>
              <a:t> like X-Wing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a PCAP, </a:t>
            </a:r>
            <a:r>
              <a:rPr lang="de-DE" baseline="0" dirty="0" err="1" smtClean="0"/>
              <a:t>they</a:t>
            </a:r>
            <a:r>
              <a:rPr lang="de-DE" baseline="0" dirty="0" smtClean="0"/>
              <a:t> still </a:t>
            </a:r>
            <a:r>
              <a:rPr lang="de-DE" baseline="0" dirty="0" err="1" smtClean="0"/>
              <a:t>require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similar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processing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trying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change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something</a:t>
            </a:r>
            <a:r>
              <a:rPr lang="de-DE" baseline="0" dirty="0" smtClean="0"/>
              <a:t>, e.g.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game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language</a:t>
            </a:r>
            <a:r>
              <a:rPr lang="de-DE" baseline="0" dirty="0" smtClean="0"/>
              <a:t>. </a:t>
            </a:r>
          </a:p>
          <a:p>
            <a:endParaRPr lang="de-DE" dirty="0"/>
          </a:p>
          <a:p>
            <a:r>
              <a:rPr lang="de-DE" baseline="0" dirty="0" smtClean="0"/>
              <a:t>Back in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days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X-Wing (</a:t>
            </a:r>
            <a:r>
              <a:rPr lang="de-DE" baseline="0" dirty="0" err="1" smtClean="0"/>
              <a:t>releasd</a:t>
            </a:r>
            <a:r>
              <a:rPr lang="de-DE" baseline="0" dirty="0" smtClean="0"/>
              <a:t> in 1993)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Eye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Beholder</a:t>
            </a:r>
            <a:r>
              <a:rPr lang="de-DE" baseline="0" dirty="0" smtClean="0"/>
              <a:t> II, </a:t>
            </a:r>
            <a:r>
              <a:rPr lang="de-DE" baseline="0" dirty="0" err="1" smtClean="0"/>
              <a:t>game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translators</a:t>
            </a:r>
            <a:r>
              <a:rPr lang="de-DE" baseline="0" dirty="0" smtClean="0"/>
              <a:t> like </a:t>
            </a:r>
            <a:r>
              <a:rPr lang="de-DE" baseline="0" dirty="0" err="1" smtClean="0"/>
              <a:t>me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did</a:t>
            </a:r>
            <a:r>
              <a:rPr lang="de-DE" baseline="0" dirty="0" smtClean="0"/>
              <a:t> not </a:t>
            </a:r>
            <a:r>
              <a:rPr lang="de-DE" baseline="0" dirty="0" err="1" smtClean="0"/>
              <a:t>get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kind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access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actual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source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code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LucasArts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Westwood </a:t>
            </a:r>
            <a:r>
              <a:rPr lang="de-DE" baseline="0" dirty="0" err="1" smtClean="0"/>
              <a:t>simply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didn't</a:t>
            </a:r>
            <a:r>
              <a:rPr lang="de-DE" baseline="0" dirty="0" smtClean="0"/>
              <a:t> care </a:t>
            </a:r>
            <a:r>
              <a:rPr lang="de-DE" baseline="0" dirty="0" err="1" smtClean="0"/>
              <a:t>how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did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translations</a:t>
            </a:r>
            <a:r>
              <a:rPr lang="de-DE" baseline="0" dirty="0" smtClean="0"/>
              <a:t>, so I </a:t>
            </a:r>
            <a:r>
              <a:rPr lang="de-DE" baseline="0" dirty="0" err="1" smtClean="0"/>
              <a:t>often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ended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up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replacing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text</a:t>
            </a:r>
            <a:r>
              <a:rPr lang="de-DE" baseline="0" dirty="0" smtClean="0"/>
              <a:t> in a hex </a:t>
            </a:r>
            <a:r>
              <a:rPr lang="de-DE" baseline="0" dirty="0" err="1" smtClean="0"/>
              <a:t>editor</a:t>
            </a:r>
            <a:r>
              <a:rPr lang="de-DE" baseline="0" dirty="0" smtClean="0"/>
              <a:t>. </a:t>
            </a:r>
          </a:p>
          <a:p>
            <a:endParaRPr lang="de-DE" dirty="0"/>
          </a:p>
          <a:p>
            <a:r>
              <a:rPr lang="de-DE" baseline="0" dirty="0" err="1" smtClean="0"/>
              <a:t>We</a:t>
            </a:r>
            <a:r>
              <a:rPr lang="de-DE" baseline="0" dirty="0" smtClean="0"/>
              <a:t> will </a:t>
            </a:r>
            <a:r>
              <a:rPr lang="de-DE" baseline="0" dirty="0" err="1" smtClean="0"/>
              <a:t>see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sanitizing</a:t>
            </a:r>
            <a:r>
              <a:rPr lang="de-DE" baseline="0" dirty="0" smtClean="0"/>
              <a:t> PCAPs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done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same </a:t>
            </a:r>
            <a:r>
              <a:rPr lang="de-DE" baseline="0" dirty="0" err="1" smtClean="0"/>
              <a:t>way</a:t>
            </a:r>
            <a:r>
              <a:rPr lang="de-DE" baseline="0" dirty="0" smtClean="0"/>
              <a:t>, but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fun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do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as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slow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error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prone</a:t>
            </a:r>
            <a:r>
              <a:rPr lang="de-DE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24AA0-C2E2-454E-AF99-16A3F2EBF01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40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PCAP </a:t>
            </a:r>
            <a:r>
              <a:rPr lang="de-DE" dirty="0" err="1" smtClean="0"/>
              <a:t>is</a:t>
            </a:r>
            <a:r>
              <a:rPr lang="de-DE" dirty="0" smtClean="0"/>
              <a:t> a simple packet </a:t>
            </a:r>
            <a:r>
              <a:rPr lang="de-DE" dirty="0" err="1" smtClean="0"/>
              <a:t>capture</a:t>
            </a:r>
            <a:r>
              <a:rPr lang="de-DE" dirty="0" smtClean="0"/>
              <a:t> </a:t>
            </a:r>
            <a:r>
              <a:rPr lang="de-DE" dirty="0" err="1" smtClean="0"/>
              <a:t>format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contains</a:t>
            </a:r>
            <a:r>
              <a:rPr lang="de-DE" dirty="0" smtClean="0"/>
              <a:t> </a:t>
            </a:r>
            <a:r>
              <a:rPr lang="de-DE" dirty="0" err="1" smtClean="0"/>
              <a:t>little</a:t>
            </a:r>
            <a:r>
              <a:rPr lang="de-DE" dirty="0" smtClean="0"/>
              <a:t> additional </a:t>
            </a:r>
            <a:r>
              <a:rPr lang="de-DE" dirty="0" err="1" smtClean="0"/>
              <a:t>meta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packet/</a:t>
            </a:r>
            <a:r>
              <a:rPr lang="de-DE" dirty="0" err="1" smtClean="0"/>
              <a:t>frame</a:t>
            </a:r>
            <a:r>
              <a:rPr lang="de-DE" dirty="0" smtClean="0"/>
              <a:t> </a:t>
            </a:r>
            <a:r>
              <a:rPr lang="de-DE" dirty="0" err="1" smtClean="0"/>
              <a:t>itself</a:t>
            </a:r>
            <a:r>
              <a:rPr lang="de-DE" dirty="0" smtClean="0"/>
              <a:t>: </a:t>
            </a:r>
            <a:r>
              <a:rPr lang="de-DE" dirty="0" err="1" smtClean="0"/>
              <a:t>length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wire</a:t>
            </a:r>
            <a:r>
              <a:rPr lang="de-DE" dirty="0" smtClean="0"/>
              <a:t>, </a:t>
            </a:r>
            <a:r>
              <a:rPr lang="de-DE" dirty="0" err="1" smtClean="0"/>
              <a:t>length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was </a:t>
            </a:r>
            <a:r>
              <a:rPr lang="de-DE" dirty="0" err="1" smtClean="0"/>
              <a:t>captured</a:t>
            </a:r>
            <a:r>
              <a:rPr lang="de-DE" dirty="0" smtClean="0"/>
              <a:t> (in </a:t>
            </a:r>
            <a:r>
              <a:rPr lang="de-DE" dirty="0" err="1" smtClean="0"/>
              <a:t>case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was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capture</a:t>
            </a:r>
            <a:r>
              <a:rPr lang="de-DE" dirty="0" smtClean="0"/>
              <a:t> </a:t>
            </a:r>
            <a:r>
              <a:rPr lang="de-DE" dirty="0" err="1" smtClean="0"/>
              <a:t>partially</a:t>
            </a:r>
            <a:r>
              <a:rPr lang="de-DE" dirty="0" smtClean="0"/>
              <a:t>), </a:t>
            </a:r>
            <a:r>
              <a:rPr lang="de-DE" dirty="0" err="1" smtClean="0"/>
              <a:t>and</a:t>
            </a:r>
            <a:r>
              <a:rPr lang="de-DE" dirty="0" smtClean="0"/>
              <a:t> a time </a:t>
            </a:r>
            <a:r>
              <a:rPr lang="de-DE" dirty="0" err="1" smtClean="0"/>
              <a:t>stamp</a:t>
            </a:r>
            <a:r>
              <a:rPr lang="de-DE" dirty="0" smtClean="0"/>
              <a:t>.</a:t>
            </a:r>
          </a:p>
          <a:p>
            <a:endParaRPr lang="de-DE" dirty="0"/>
          </a:p>
          <a:p>
            <a:r>
              <a:rPr lang="de-DE" dirty="0" err="1" smtClean="0"/>
              <a:t>PCAPng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a </a:t>
            </a:r>
            <a:r>
              <a:rPr lang="de-DE" dirty="0" err="1" smtClean="0"/>
              <a:t>lot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features</a:t>
            </a:r>
            <a:r>
              <a:rPr lang="de-DE" dirty="0" smtClean="0"/>
              <a:t>, e.g. </a:t>
            </a:r>
            <a:r>
              <a:rPr lang="de-DE" dirty="0" err="1" smtClean="0"/>
              <a:t>allowing</a:t>
            </a:r>
            <a:r>
              <a:rPr lang="de-DE" dirty="0" smtClean="0"/>
              <a:t> </a:t>
            </a:r>
            <a:r>
              <a:rPr lang="de-DE" dirty="0" err="1" smtClean="0"/>
              <a:t>captures</a:t>
            </a:r>
            <a:r>
              <a:rPr lang="de-DE" dirty="0" smtClean="0"/>
              <a:t> on multiple </a:t>
            </a:r>
            <a:r>
              <a:rPr lang="de-DE" dirty="0" err="1" smtClean="0"/>
              <a:t>network</a:t>
            </a:r>
            <a:r>
              <a:rPr lang="de-DE" dirty="0" smtClean="0"/>
              <a:t> </a:t>
            </a:r>
            <a:r>
              <a:rPr lang="de-DE" dirty="0" err="1" smtClean="0"/>
              <a:t>cards</a:t>
            </a:r>
            <a:r>
              <a:rPr lang="de-DE" dirty="0" smtClean="0"/>
              <a:t>, </a:t>
            </a:r>
            <a:r>
              <a:rPr lang="de-DE" dirty="0" err="1" smtClean="0"/>
              <a:t>adding</a:t>
            </a:r>
            <a:r>
              <a:rPr lang="de-DE" dirty="0" smtClean="0"/>
              <a:t> </a:t>
            </a:r>
            <a:r>
              <a:rPr lang="de-DE" dirty="0" err="1" smtClean="0"/>
              <a:t>comments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packets</a:t>
            </a:r>
            <a:r>
              <a:rPr lang="de-DE" dirty="0" smtClean="0"/>
              <a:t>/</a:t>
            </a:r>
            <a:r>
              <a:rPr lang="de-DE" dirty="0" err="1" smtClean="0"/>
              <a:t>frames</a:t>
            </a:r>
            <a:r>
              <a:rPr lang="de-DE" dirty="0" smtClean="0"/>
              <a:t>, </a:t>
            </a:r>
            <a:r>
              <a:rPr lang="de-DE" dirty="0" err="1" smtClean="0"/>
              <a:t>storing</a:t>
            </a:r>
            <a:r>
              <a:rPr lang="de-DE" dirty="0"/>
              <a:t> </a:t>
            </a:r>
            <a:r>
              <a:rPr lang="de-DE" dirty="0" err="1" smtClean="0"/>
              <a:t>name</a:t>
            </a:r>
            <a:r>
              <a:rPr lang="de-DE" dirty="0" smtClean="0"/>
              <a:t> </a:t>
            </a:r>
            <a:r>
              <a:rPr lang="de-DE" dirty="0" err="1" smtClean="0"/>
              <a:t>resolution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 etc.</a:t>
            </a:r>
          </a:p>
          <a:p>
            <a:endParaRPr lang="de-DE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24AA0-C2E2-454E-AF99-16A3F2EBF01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40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Editing</a:t>
            </a:r>
            <a:r>
              <a:rPr lang="de-DE" dirty="0" smtClean="0"/>
              <a:t> </a:t>
            </a:r>
            <a:r>
              <a:rPr lang="de-DE" dirty="0" err="1" smtClean="0"/>
              <a:t>packets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replay</a:t>
            </a:r>
            <a:r>
              <a:rPr lang="de-DE" dirty="0" smtClean="0"/>
              <a:t> </a:t>
            </a:r>
            <a:r>
              <a:rPr lang="de-DE" dirty="0" err="1" smtClean="0"/>
              <a:t>purposes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little</a:t>
            </a:r>
            <a:r>
              <a:rPr lang="de-DE" dirty="0" smtClean="0"/>
              <a:t> different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err="1" smtClean="0"/>
              <a:t>editing</a:t>
            </a:r>
            <a:r>
              <a:rPr lang="de-DE" dirty="0" smtClean="0"/>
              <a:t> </a:t>
            </a:r>
            <a:r>
              <a:rPr lang="de-DE" dirty="0" err="1" smtClean="0"/>
              <a:t>them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remove</a:t>
            </a:r>
            <a:r>
              <a:rPr lang="de-DE" dirty="0" smtClean="0"/>
              <a:t> sensitive </a:t>
            </a:r>
            <a:r>
              <a:rPr lang="de-DE" dirty="0" err="1" smtClean="0"/>
              <a:t>information</a:t>
            </a:r>
            <a:r>
              <a:rPr lang="de-DE" dirty="0" smtClean="0"/>
              <a:t>. Packet </a:t>
            </a:r>
            <a:r>
              <a:rPr lang="de-DE" dirty="0" err="1" smtClean="0"/>
              <a:t>replay</a:t>
            </a:r>
            <a:r>
              <a:rPr lang="de-DE" dirty="0" smtClean="0"/>
              <a:t> </a:t>
            </a:r>
            <a:r>
              <a:rPr lang="de-DE" dirty="0" err="1" smtClean="0"/>
              <a:t>editors</a:t>
            </a:r>
            <a:r>
              <a:rPr lang="de-DE" dirty="0" smtClean="0"/>
              <a:t> </a:t>
            </a:r>
            <a:r>
              <a:rPr lang="de-DE" dirty="0" err="1" smtClean="0"/>
              <a:t>often</a:t>
            </a:r>
            <a:r>
              <a:rPr lang="de-DE" dirty="0" smtClean="0"/>
              <a:t> do </a:t>
            </a:r>
            <a:r>
              <a:rPr lang="de-DE" dirty="0" err="1" smtClean="0"/>
              <a:t>things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edited</a:t>
            </a:r>
            <a:r>
              <a:rPr lang="de-DE" dirty="0" smtClean="0"/>
              <a:t> </a:t>
            </a:r>
            <a:r>
              <a:rPr lang="de-DE" dirty="0" err="1" smtClean="0"/>
              <a:t>packets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want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prevent</a:t>
            </a:r>
            <a:r>
              <a:rPr lang="de-DE" dirty="0" smtClean="0"/>
              <a:t>, e.g. </a:t>
            </a:r>
            <a:r>
              <a:rPr lang="de-DE" dirty="0" err="1" smtClean="0"/>
              <a:t>adjusting</a:t>
            </a:r>
            <a:r>
              <a:rPr lang="de-DE" dirty="0" smtClean="0"/>
              <a:t> packet </a:t>
            </a:r>
            <a:r>
              <a:rPr lang="de-DE" dirty="0" err="1" smtClean="0"/>
              <a:t>lengths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capture</a:t>
            </a:r>
            <a:r>
              <a:rPr lang="de-DE" dirty="0" smtClean="0"/>
              <a:t> </a:t>
            </a:r>
            <a:r>
              <a:rPr lang="de-DE" dirty="0" err="1" smtClean="0"/>
              <a:t>size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wire</a:t>
            </a:r>
            <a:r>
              <a:rPr lang="de-DE" dirty="0" smtClean="0"/>
              <a:t> </a:t>
            </a:r>
            <a:r>
              <a:rPr lang="de-DE" dirty="0" err="1" smtClean="0"/>
              <a:t>size</a:t>
            </a:r>
            <a:r>
              <a:rPr lang="de-DE" dirty="0" smtClean="0"/>
              <a:t> (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means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you're</a:t>
            </a:r>
            <a:r>
              <a:rPr lang="de-DE" dirty="0" smtClean="0"/>
              <a:t> </a:t>
            </a:r>
            <a:r>
              <a:rPr lang="de-DE" dirty="0" err="1" smtClean="0"/>
              <a:t>losing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detail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capture</a:t>
            </a:r>
            <a:r>
              <a:rPr lang="de-DE" dirty="0" smtClean="0"/>
              <a:t> packet </a:t>
            </a:r>
            <a:r>
              <a:rPr lang="de-DE" dirty="0" err="1" smtClean="0"/>
              <a:t>having</a:t>
            </a:r>
            <a:r>
              <a:rPr lang="de-DE" dirty="0" smtClean="0"/>
              <a:t> </a:t>
            </a:r>
            <a:r>
              <a:rPr lang="de-DE" dirty="0" err="1" smtClean="0"/>
              <a:t>been</a:t>
            </a:r>
            <a:r>
              <a:rPr lang="de-DE" dirty="0" smtClean="0"/>
              <a:t> </a:t>
            </a:r>
            <a:r>
              <a:rPr lang="de-DE" dirty="0" err="1" smtClean="0"/>
              <a:t>truncated</a:t>
            </a:r>
            <a:r>
              <a:rPr lang="de-DE" dirty="0" smtClean="0"/>
              <a:t> at </a:t>
            </a:r>
            <a:r>
              <a:rPr lang="de-DE" dirty="0" err="1" smtClean="0"/>
              <a:t>the</a:t>
            </a:r>
            <a:r>
              <a:rPr lang="de-DE" dirty="0" smtClean="0"/>
              <a:t> time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capture</a:t>
            </a:r>
            <a:r>
              <a:rPr lang="de-DE" dirty="0" smtClean="0"/>
              <a:t>).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24AA0-C2E2-454E-AF99-16A3F2EBF01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17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screen</a:t>
            </a:r>
            <a:r>
              <a:rPr lang="de-DE" dirty="0" smtClean="0"/>
              <a:t> </a:t>
            </a:r>
            <a:r>
              <a:rPr lang="de-DE" dirty="0" err="1" smtClean="0"/>
              <a:t>shot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taken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a </a:t>
            </a:r>
            <a:r>
              <a:rPr lang="de-DE" dirty="0" err="1" smtClean="0"/>
              <a:t>question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official</a:t>
            </a:r>
            <a:r>
              <a:rPr lang="de-DE" dirty="0" smtClean="0"/>
              <a:t> </a:t>
            </a:r>
            <a:r>
              <a:rPr lang="de-DE" dirty="0" err="1" smtClean="0"/>
              <a:t>Wireshark</a:t>
            </a:r>
            <a:r>
              <a:rPr lang="de-DE" dirty="0" smtClean="0"/>
              <a:t> Q&amp;A </a:t>
            </a:r>
            <a:r>
              <a:rPr lang="de-DE" dirty="0" err="1" smtClean="0"/>
              <a:t>forum</a:t>
            </a:r>
            <a:r>
              <a:rPr lang="de-DE" dirty="0" smtClean="0"/>
              <a:t>,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found</a:t>
            </a:r>
            <a:r>
              <a:rPr lang="de-DE" dirty="0" smtClean="0"/>
              <a:t> at http://ask.wireshark.org. </a:t>
            </a:r>
            <a:r>
              <a:rPr lang="de-DE" dirty="0" err="1" smtClean="0"/>
              <a:t>Usually</a:t>
            </a:r>
            <a:r>
              <a:rPr lang="de-DE" dirty="0" smtClean="0"/>
              <a:t>,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recommend</a:t>
            </a:r>
            <a:r>
              <a:rPr lang="de-DE" dirty="0" smtClean="0"/>
              <a:t> </a:t>
            </a:r>
            <a:r>
              <a:rPr lang="de-DE" dirty="0" err="1" smtClean="0"/>
              <a:t>people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give</a:t>
            </a:r>
            <a:r>
              <a:rPr lang="de-DE" dirty="0" smtClean="0"/>
              <a:t> </a:t>
            </a:r>
            <a:r>
              <a:rPr lang="de-DE" dirty="0" err="1" smtClean="0"/>
              <a:t>us</a:t>
            </a:r>
            <a:r>
              <a:rPr lang="de-DE" dirty="0" smtClean="0"/>
              <a:t> PCAP </a:t>
            </a:r>
            <a:r>
              <a:rPr lang="de-DE" dirty="0" err="1" smtClean="0"/>
              <a:t>files</a:t>
            </a:r>
            <a:r>
              <a:rPr lang="de-DE" dirty="0" smtClean="0"/>
              <a:t> </a:t>
            </a:r>
            <a:r>
              <a:rPr lang="de-DE" dirty="0" err="1" smtClean="0"/>
              <a:t>instead</a:t>
            </a:r>
            <a:r>
              <a:rPr lang="de-DE" dirty="0" smtClean="0"/>
              <a:t>,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helping</a:t>
            </a:r>
            <a:r>
              <a:rPr lang="de-DE" dirty="0" smtClean="0"/>
              <a:t> </a:t>
            </a:r>
            <a:r>
              <a:rPr lang="de-DE" dirty="0" err="1" smtClean="0"/>
              <a:t>them</a:t>
            </a:r>
            <a:r>
              <a:rPr lang="de-DE" dirty="0" smtClean="0"/>
              <a:t> </a:t>
            </a:r>
            <a:r>
              <a:rPr lang="de-DE" dirty="0" err="1" smtClean="0"/>
              <a:t>based</a:t>
            </a:r>
            <a:r>
              <a:rPr lang="de-DE" dirty="0" smtClean="0"/>
              <a:t> on </a:t>
            </a:r>
            <a:r>
              <a:rPr lang="de-DE" dirty="0" err="1" smtClean="0"/>
              <a:t>screen</a:t>
            </a:r>
            <a:r>
              <a:rPr lang="de-DE" dirty="0" smtClean="0"/>
              <a:t> </a:t>
            </a:r>
            <a:r>
              <a:rPr lang="de-DE" dirty="0" err="1" smtClean="0"/>
              <a:t>shots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complicated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often</a:t>
            </a:r>
            <a:r>
              <a:rPr lang="de-DE" dirty="0" smtClean="0"/>
              <a:t> </a:t>
            </a:r>
            <a:r>
              <a:rPr lang="de-DE" dirty="0" err="1" smtClean="0"/>
              <a:t>doesn't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. </a:t>
            </a:r>
            <a:endParaRPr lang="de-DE" dirty="0"/>
          </a:p>
          <a:p>
            <a:endParaRPr lang="de-DE" dirty="0" smtClean="0"/>
          </a:p>
          <a:p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course</a:t>
            </a:r>
            <a:r>
              <a:rPr lang="de-DE" dirty="0" smtClean="0"/>
              <a:t>, </a:t>
            </a:r>
            <a:r>
              <a:rPr lang="de-DE" dirty="0" err="1" smtClean="0"/>
              <a:t>sanitization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often</a:t>
            </a:r>
            <a:r>
              <a:rPr lang="de-DE" dirty="0" smtClean="0"/>
              <a:t> </a:t>
            </a:r>
            <a:r>
              <a:rPr lang="de-DE" dirty="0" err="1" smtClean="0"/>
              <a:t>required</a:t>
            </a:r>
            <a:r>
              <a:rPr lang="de-DE" dirty="0" smtClean="0"/>
              <a:t> </a:t>
            </a:r>
            <a:r>
              <a:rPr lang="de-DE" dirty="0" err="1" smtClean="0"/>
              <a:t>before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share</a:t>
            </a:r>
            <a:r>
              <a:rPr lang="de-DE" dirty="0" smtClean="0"/>
              <a:t> a PCAP, so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common</a:t>
            </a:r>
            <a:r>
              <a:rPr lang="de-DE" dirty="0" smtClean="0"/>
              <a:t> </a:t>
            </a:r>
            <a:r>
              <a:rPr lang="de-DE" dirty="0" err="1" smtClean="0"/>
              <a:t>recommendation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sanitize</a:t>
            </a:r>
            <a:r>
              <a:rPr lang="de-DE" dirty="0" smtClean="0"/>
              <a:t> </a:t>
            </a:r>
            <a:r>
              <a:rPr lang="de-DE" dirty="0" err="1" smtClean="0"/>
              <a:t>first</a:t>
            </a:r>
            <a:r>
              <a:rPr lang="de-DE" dirty="0" smtClean="0"/>
              <a:t>, </a:t>
            </a:r>
            <a:r>
              <a:rPr lang="de-DE" dirty="0" err="1" smtClean="0"/>
              <a:t>then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Cloudshark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allow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file: https://www.cloudshark.org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24AA0-C2E2-454E-AF99-16A3F2EBF01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58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Network </a:t>
            </a:r>
            <a:r>
              <a:rPr lang="de-DE" dirty="0" err="1" smtClean="0"/>
              <a:t>analysts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sanitized</a:t>
            </a:r>
            <a:r>
              <a:rPr lang="de-DE" dirty="0" smtClean="0"/>
              <a:t> PCAP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stay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true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possible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original </a:t>
            </a:r>
            <a:r>
              <a:rPr lang="de-DE" dirty="0" err="1" smtClean="0"/>
              <a:t>capture</a:t>
            </a:r>
            <a:r>
              <a:rPr lang="de-DE" dirty="0" smtClean="0"/>
              <a:t>, so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would</a:t>
            </a:r>
            <a:r>
              <a:rPr lang="de-DE" dirty="0" smtClean="0"/>
              <a:t> </a:t>
            </a:r>
            <a:r>
              <a:rPr lang="de-DE" dirty="0" err="1" smtClean="0"/>
              <a:t>prefer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sanitization</a:t>
            </a:r>
            <a:r>
              <a:rPr lang="de-DE" dirty="0" smtClean="0"/>
              <a:t> at all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possible</a:t>
            </a:r>
            <a:r>
              <a:rPr lang="de-DE" dirty="0" smtClean="0"/>
              <a:t>. So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sanitization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required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process</a:t>
            </a:r>
            <a:r>
              <a:rPr lang="de-DE" dirty="0" smtClean="0"/>
              <a:t> </a:t>
            </a:r>
            <a:r>
              <a:rPr lang="de-DE" dirty="0" err="1" smtClean="0"/>
              <a:t>needs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make</a:t>
            </a:r>
            <a:r>
              <a:rPr lang="de-DE" dirty="0" smtClean="0"/>
              <a:t> </a:t>
            </a:r>
            <a:r>
              <a:rPr lang="de-DE" dirty="0" err="1" smtClean="0"/>
              <a:t>sure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significant</a:t>
            </a:r>
            <a:r>
              <a:rPr lang="de-DE" dirty="0" smtClean="0"/>
              <a:t> </a:t>
            </a:r>
            <a:r>
              <a:rPr lang="de-DE" dirty="0" err="1" smtClean="0"/>
              <a:t>attributes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packets</a:t>
            </a:r>
            <a:r>
              <a:rPr lang="de-DE" dirty="0" smtClean="0"/>
              <a:t> </a:t>
            </a:r>
            <a:r>
              <a:rPr lang="de-DE" dirty="0" err="1" smtClean="0"/>
              <a:t>stay</a:t>
            </a:r>
            <a:r>
              <a:rPr lang="de-DE" dirty="0" smtClean="0"/>
              <a:t> </a:t>
            </a:r>
            <a:r>
              <a:rPr lang="de-DE" dirty="0" err="1" smtClean="0"/>
              <a:t>instact</a:t>
            </a:r>
            <a:r>
              <a:rPr lang="de-DE" dirty="0" smtClean="0"/>
              <a:t>.</a:t>
            </a:r>
          </a:p>
          <a:p>
            <a:endParaRPr lang="de-DE" dirty="0"/>
          </a:p>
          <a:p>
            <a:r>
              <a:rPr lang="de-DE" dirty="0" smtClean="0"/>
              <a:t>Troubleshooting </a:t>
            </a:r>
            <a:r>
              <a:rPr lang="de-DE" dirty="0" err="1" smtClean="0"/>
              <a:t>networks</a:t>
            </a:r>
            <a:r>
              <a:rPr lang="de-DE" dirty="0" smtClean="0"/>
              <a:t> </a:t>
            </a:r>
            <a:r>
              <a:rPr lang="de-DE" dirty="0" err="1" smtClean="0"/>
              <a:t>very</a:t>
            </a:r>
            <a:r>
              <a:rPr lang="de-DE" dirty="0" smtClean="0"/>
              <a:t> </a:t>
            </a:r>
            <a:r>
              <a:rPr lang="de-DE" dirty="0" err="1" smtClean="0"/>
              <a:t>often</a:t>
            </a:r>
            <a:r>
              <a:rPr lang="de-DE" dirty="0" smtClean="0"/>
              <a:t> </a:t>
            </a:r>
            <a:r>
              <a:rPr lang="de-DE" dirty="0" err="1" smtClean="0"/>
              <a:t>revolve</a:t>
            </a:r>
            <a:r>
              <a:rPr lang="de-DE" dirty="0" smtClean="0"/>
              <a:t> </a:t>
            </a:r>
            <a:r>
              <a:rPr lang="de-DE" dirty="0" err="1" smtClean="0"/>
              <a:t>around</a:t>
            </a:r>
            <a:r>
              <a:rPr lang="de-DE" dirty="0" smtClean="0"/>
              <a:t> </a:t>
            </a:r>
            <a:r>
              <a:rPr lang="de-DE" dirty="0" err="1" smtClean="0"/>
              <a:t>analyzing</a:t>
            </a:r>
            <a:r>
              <a:rPr lang="de-DE" dirty="0" smtClean="0"/>
              <a:t> TCP </a:t>
            </a:r>
            <a:r>
              <a:rPr lang="de-DE" dirty="0" err="1" smtClean="0"/>
              <a:t>behavior</a:t>
            </a:r>
            <a:r>
              <a:rPr lang="de-DE" dirty="0" smtClean="0"/>
              <a:t>,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means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sanitization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not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hard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do. In </a:t>
            </a:r>
            <a:r>
              <a:rPr lang="de-DE" dirty="0" err="1" smtClean="0"/>
              <a:t>most</a:t>
            </a:r>
            <a:r>
              <a:rPr lang="de-DE" dirty="0" smtClean="0"/>
              <a:t> </a:t>
            </a:r>
            <a:r>
              <a:rPr lang="de-DE" dirty="0" err="1" smtClean="0"/>
              <a:t>cases</a:t>
            </a:r>
            <a:r>
              <a:rPr lang="de-DE" dirty="0" smtClean="0"/>
              <a:t>,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enough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:</a:t>
            </a:r>
          </a:p>
          <a:p>
            <a:endParaRPr lang="de-DE" dirty="0"/>
          </a:p>
          <a:p>
            <a:pPr marL="228600" indent="-228600">
              <a:buFont typeface="+mj-lt"/>
              <a:buAutoNum type="arabicPeriod"/>
            </a:pPr>
            <a:r>
              <a:rPr lang="de-DE" dirty="0" err="1" smtClean="0"/>
              <a:t>replace</a:t>
            </a:r>
            <a:r>
              <a:rPr lang="de-DE" dirty="0" smtClean="0"/>
              <a:t> MAC </a:t>
            </a:r>
            <a:r>
              <a:rPr lang="de-DE" dirty="0" err="1" smtClean="0"/>
              <a:t>addresses</a:t>
            </a:r>
            <a:endParaRPr lang="de-DE" dirty="0" smtClean="0"/>
          </a:p>
          <a:p>
            <a:pPr marL="228600" indent="-228600">
              <a:buFont typeface="+mj-lt"/>
              <a:buAutoNum type="arabicPeriod"/>
            </a:pPr>
            <a:r>
              <a:rPr lang="de-DE" dirty="0" err="1" smtClean="0"/>
              <a:t>replace</a:t>
            </a:r>
            <a:r>
              <a:rPr lang="de-DE" dirty="0" smtClean="0"/>
              <a:t> IP </a:t>
            </a:r>
            <a:r>
              <a:rPr lang="de-DE" dirty="0" err="1" smtClean="0"/>
              <a:t>addresses</a:t>
            </a:r>
            <a:endParaRPr lang="de-DE" dirty="0" smtClean="0"/>
          </a:p>
          <a:p>
            <a:pPr marL="228600" indent="-228600">
              <a:buFont typeface="+mj-lt"/>
              <a:buAutoNum type="arabicPeriod"/>
            </a:pPr>
            <a:r>
              <a:rPr lang="de-DE" dirty="0" err="1" smtClean="0"/>
              <a:t>strip</a:t>
            </a:r>
            <a:r>
              <a:rPr lang="de-DE" dirty="0" smtClean="0"/>
              <a:t> </a:t>
            </a:r>
            <a:r>
              <a:rPr lang="de-DE" dirty="0" err="1" smtClean="0"/>
              <a:t>everyting</a:t>
            </a:r>
            <a:r>
              <a:rPr lang="de-DE" dirty="0" smtClean="0"/>
              <a:t> </a:t>
            </a:r>
            <a:r>
              <a:rPr lang="de-DE" dirty="0" err="1" smtClean="0"/>
              <a:t>following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TCP </a:t>
            </a:r>
            <a:r>
              <a:rPr lang="de-DE" dirty="0" err="1" smtClean="0"/>
              <a:t>header</a:t>
            </a:r>
            <a:r>
              <a:rPr lang="de-DE" dirty="0" smtClean="0"/>
              <a:t>, </a:t>
            </a:r>
            <a:r>
              <a:rPr lang="de-DE" dirty="0" err="1" smtClean="0"/>
              <a:t>keeping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packet </a:t>
            </a:r>
            <a:r>
              <a:rPr lang="de-DE" dirty="0" err="1" smtClean="0"/>
              <a:t>intact</a:t>
            </a:r>
            <a:r>
              <a:rPr lang="de-DE" dirty="0" smtClean="0"/>
              <a:t> 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including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r>
              <a:rPr lang="de-DE" dirty="0" smtClean="0"/>
              <a:t> 4</a:t>
            </a:r>
          </a:p>
          <a:p>
            <a:pPr marL="228600" indent="-228600">
              <a:buFont typeface="+mj-lt"/>
              <a:buAutoNum type="arabicPeriod"/>
            </a:pPr>
            <a:endParaRPr lang="de-DE" dirty="0"/>
          </a:p>
          <a:p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details</a:t>
            </a:r>
            <a:r>
              <a:rPr lang="de-DE" dirty="0" smtClean="0"/>
              <a:t> like FQDNs </a:t>
            </a:r>
            <a:r>
              <a:rPr lang="de-DE" dirty="0" err="1" smtClean="0"/>
              <a:t>or</a:t>
            </a:r>
            <a:r>
              <a:rPr lang="de-DE" dirty="0" smtClean="0"/>
              <a:t> URLs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required</a:t>
            </a:r>
            <a:r>
              <a:rPr lang="de-DE" dirty="0" smtClean="0"/>
              <a:t>, </a:t>
            </a:r>
            <a:r>
              <a:rPr lang="de-DE" dirty="0" err="1" smtClean="0"/>
              <a:t>sanitization</a:t>
            </a:r>
            <a:r>
              <a:rPr lang="de-DE" dirty="0" smtClean="0"/>
              <a:t> </a:t>
            </a:r>
            <a:r>
              <a:rPr lang="de-DE" dirty="0" err="1" smtClean="0"/>
              <a:t>gets</a:t>
            </a:r>
            <a:r>
              <a:rPr lang="de-DE" dirty="0" smtClean="0"/>
              <a:t> a </a:t>
            </a:r>
            <a:r>
              <a:rPr lang="de-DE" dirty="0" err="1" smtClean="0"/>
              <a:t>lot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complicated</a:t>
            </a:r>
            <a:r>
              <a:rPr lang="de-DE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24AA0-C2E2-454E-AF99-16A3F2EBF01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67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Malware </a:t>
            </a:r>
            <a:r>
              <a:rPr lang="de-DE" dirty="0" err="1" smtClean="0"/>
              <a:t>analysts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people</a:t>
            </a:r>
            <a:r>
              <a:rPr lang="de-DE" dirty="0" smtClean="0"/>
              <a:t> </a:t>
            </a:r>
            <a:r>
              <a:rPr lang="de-DE" dirty="0" err="1" smtClean="0"/>
              <a:t>sharing</a:t>
            </a:r>
            <a:r>
              <a:rPr lang="de-DE" dirty="0" smtClean="0"/>
              <a:t> PCAPs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distribute</a:t>
            </a:r>
            <a:r>
              <a:rPr lang="de-DE" dirty="0" smtClean="0"/>
              <a:t> </a:t>
            </a:r>
            <a:r>
              <a:rPr lang="de-DE" dirty="0" err="1" smtClean="0"/>
              <a:t>knowledge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Indicators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Compromise</a:t>
            </a:r>
            <a:r>
              <a:rPr lang="de-DE" dirty="0" smtClean="0"/>
              <a:t> (</a:t>
            </a:r>
            <a:r>
              <a:rPr lang="de-DE" dirty="0" err="1" smtClean="0"/>
              <a:t>IoC</a:t>
            </a:r>
            <a:r>
              <a:rPr lang="de-DE" dirty="0" smtClean="0"/>
              <a:t>)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attack</a:t>
            </a:r>
            <a:r>
              <a:rPr lang="de-DE" dirty="0" smtClean="0"/>
              <a:t> </a:t>
            </a:r>
            <a:r>
              <a:rPr lang="de-DE" dirty="0" err="1" smtClean="0"/>
              <a:t>vectors</a:t>
            </a:r>
            <a:r>
              <a:rPr lang="de-DE" dirty="0" smtClean="0"/>
              <a:t> </a:t>
            </a:r>
            <a:r>
              <a:rPr lang="de-DE" dirty="0" err="1" smtClean="0"/>
              <a:t>often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keep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 </a:t>
            </a:r>
            <a:r>
              <a:rPr lang="de-DE" dirty="0" err="1" smtClean="0"/>
              <a:t>above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r>
              <a:rPr lang="de-DE" dirty="0" smtClean="0"/>
              <a:t> 4 </a:t>
            </a:r>
            <a:r>
              <a:rPr lang="de-DE" dirty="0" err="1" smtClean="0"/>
              <a:t>intact</a:t>
            </a:r>
            <a:r>
              <a:rPr lang="de-DE" dirty="0" smtClean="0"/>
              <a:t>. E.g.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want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share</a:t>
            </a:r>
            <a:r>
              <a:rPr lang="de-DE" dirty="0" smtClean="0"/>
              <a:t> DGA DNS </a:t>
            </a:r>
            <a:r>
              <a:rPr lang="de-DE" dirty="0" err="1" smtClean="0"/>
              <a:t>requests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doesn't</a:t>
            </a:r>
            <a:r>
              <a:rPr lang="de-DE" dirty="0" smtClean="0"/>
              <a:t> </a:t>
            </a:r>
            <a:r>
              <a:rPr lang="de-DE" dirty="0" err="1" smtClean="0"/>
              <a:t>make</a:t>
            </a:r>
            <a:r>
              <a:rPr lang="de-DE" dirty="0" smtClean="0"/>
              <a:t> </a:t>
            </a:r>
            <a:r>
              <a:rPr lang="de-DE" dirty="0" err="1" smtClean="0"/>
              <a:t>any</a:t>
            </a:r>
            <a:r>
              <a:rPr lang="de-DE" dirty="0" smtClean="0"/>
              <a:t> sense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remove</a:t>
            </a:r>
            <a:r>
              <a:rPr lang="de-DE" dirty="0" smtClean="0"/>
              <a:t> UDP </a:t>
            </a:r>
            <a:r>
              <a:rPr lang="de-DE" dirty="0" err="1" smtClean="0"/>
              <a:t>payloads</a:t>
            </a:r>
            <a:r>
              <a:rPr lang="de-DE" dirty="0" smtClean="0"/>
              <a:t>, but </a:t>
            </a:r>
            <a:r>
              <a:rPr lang="de-DE" dirty="0" err="1" smtClean="0"/>
              <a:t>replacing</a:t>
            </a:r>
            <a:r>
              <a:rPr lang="de-DE" dirty="0" smtClean="0"/>
              <a:t> MAC </a:t>
            </a:r>
            <a:r>
              <a:rPr lang="de-DE" dirty="0" err="1" smtClean="0"/>
              <a:t>and</a:t>
            </a:r>
            <a:r>
              <a:rPr lang="de-DE" dirty="0" smtClean="0"/>
              <a:t> IP </a:t>
            </a:r>
            <a:r>
              <a:rPr lang="de-DE" dirty="0" err="1" smtClean="0"/>
              <a:t>addresses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still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interest</a:t>
            </a:r>
            <a:r>
              <a:rPr lang="de-DE" dirty="0" smtClean="0"/>
              <a:t> (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prevent</a:t>
            </a:r>
            <a:r>
              <a:rPr lang="de-DE" dirty="0" smtClean="0"/>
              <a:t> </a:t>
            </a:r>
            <a:r>
              <a:rPr lang="de-DE" dirty="0" err="1" smtClean="0"/>
              <a:t>identification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who</a:t>
            </a:r>
            <a:r>
              <a:rPr lang="de-DE" dirty="0" smtClean="0"/>
              <a:t> </a:t>
            </a:r>
            <a:r>
              <a:rPr lang="de-DE" dirty="0" err="1" smtClean="0"/>
              <a:t>had</a:t>
            </a:r>
            <a:r>
              <a:rPr lang="de-DE" dirty="0" smtClean="0"/>
              <a:t> </a:t>
            </a:r>
            <a:r>
              <a:rPr lang="de-DE" dirty="0" err="1" smtClean="0"/>
              <a:t>been</a:t>
            </a:r>
            <a:r>
              <a:rPr lang="de-DE" dirty="0" smtClean="0"/>
              <a:t> </a:t>
            </a:r>
            <a:r>
              <a:rPr lang="de-DE" dirty="0" err="1" smtClean="0"/>
              <a:t>infected</a:t>
            </a:r>
            <a:r>
              <a:rPr lang="de-DE" dirty="0" smtClean="0"/>
              <a:t>/</a:t>
            </a:r>
            <a:r>
              <a:rPr lang="de-DE" dirty="0" err="1" smtClean="0"/>
              <a:t>compromised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original </a:t>
            </a:r>
            <a:r>
              <a:rPr lang="de-DE" dirty="0" err="1" smtClean="0"/>
              <a:t>incident</a:t>
            </a:r>
            <a:r>
              <a:rPr lang="de-DE" dirty="0" smtClean="0"/>
              <a:t>)</a:t>
            </a:r>
          </a:p>
          <a:p>
            <a:endParaRPr lang="de-DE" dirty="0"/>
          </a:p>
          <a:p>
            <a:r>
              <a:rPr lang="de-DE" dirty="0" smtClean="0"/>
              <a:t>IPv6 </a:t>
            </a:r>
            <a:r>
              <a:rPr lang="de-DE" dirty="0" err="1" smtClean="0"/>
              <a:t>is</a:t>
            </a:r>
            <a:r>
              <a:rPr lang="de-DE" dirty="0" smtClean="0"/>
              <a:t> not </a:t>
            </a:r>
            <a:r>
              <a:rPr lang="de-DE" dirty="0" err="1" smtClean="0"/>
              <a:t>included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"</a:t>
            </a:r>
            <a:r>
              <a:rPr lang="de-DE" dirty="0" err="1" smtClean="0"/>
              <a:t>don't</a:t>
            </a:r>
            <a:r>
              <a:rPr lang="de-DE" dirty="0" smtClean="0"/>
              <a:t> care" </a:t>
            </a:r>
            <a:r>
              <a:rPr lang="de-DE" dirty="0" err="1" smtClean="0"/>
              <a:t>list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slide</a:t>
            </a:r>
            <a:r>
              <a:rPr lang="de-DE" dirty="0" smtClean="0"/>
              <a:t> on </a:t>
            </a:r>
            <a:r>
              <a:rPr lang="de-DE" dirty="0" err="1" smtClean="0"/>
              <a:t>purpose</a:t>
            </a:r>
            <a:r>
              <a:rPr lang="de-DE" dirty="0" smtClean="0"/>
              <a:t>, </a:t>
            </a:r>
            <a:r>
              <a:rPr lang="de-DE" dirty="0" err="1" smtClean="0"/>
              <a:t>because</a:t>
            </a:r>
            <a:r>
              <a:rPr lang="de-DE" dirty="0" smtClean="0"/>
              <a:t> IPv6 </a:t>
            </a:r>
            <a:r>
              <a:rPr lang="de-DE" dirty="0" err="1" smtClean="0"/>
              <a:t>is</a:t>
            </a:r>
            <a:r>
              <a:rPr lang="de-DE" dirty="0" smtClean="0"/>
              <a:t> still in a </a:t>
            </a:r>
            <a:r>
              <a:rPr lang="de-DE" dirty="0" err="1" smtClean="0"/>
              <a:t>process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/>
              <a:t> </a:t>
            </a:r>
            <a:r>
              <a:rPr lang="de-DE" dirty="0" err="1" smtClean="0"/>
              <a:t>getting</a:t>
            </a:r>
            <a:r>
              <a:rPr lang="de-DE" dirty="0" smtClean="0"/>
              <a:t> </a:t>
            </a:r>
            <a:r>
              <a:rPr lang="de-DE" dirty="0" err="1" smtClean="0"/>
              <a:t>established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many</a:t>
            </a:r>
            <a:r>
              <a:rPr lang="de-DE" dirty="0" smtClean="0"/>
              <a:t> </a:t>
            </a:r>
            <a:r>
              <a:rPr lang="de-DE" dirty="0" err="1" smtClean="0"/>
              <a:t>situations</a:t>
            </a:r>
            <a:r>
              <a:rPr lang="de-DE" dirty="0" smtClean="0"/>
              <a:t> </a:t>
            </a:r>
            <a:r>
              <a:rPr lang="de-DE" dirty="0" err="1" smtClean="0"/>
              <a:t>where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protocol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relevant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malware</a:t>
            </a:r>
            <a:r>
              <a:rPr lang="de-DE" dirty="0" smtClean="0"/>
              <a:t> </a:t>
            </a:r>
            <a:r>
              <a:rPr lang="de-DE" dirty="0" err="1" smtClean="0"/>
              <a:t>analysts</a:t>
            </a:r>
            <a:r>
              <a:rPr lang="de-DE" dirty="0" smtClean="0"/>
              <a:t>.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example</a:t>
            </a:r>
            <a:r>
              <a:rPr lang="de-DE" dirty="0" smtClean="0"/>
              <a:t>, </a:t>
            </a:r>
            <a:r>
              <a:rPr lang="de-DE" dirty="0" err="1" smtClean="0"/>
              <a:t>extension</a:t>
            </a:r>
            <a:r>
              <a:rPr lang="de-DE" dirty="0" smtClean="0"/>
              <a:t> </a:t>
            </a:r>
            <a:r>
              <a:rPr lang="de-DE" dirty="0" err="1" smtClean="0"/>
              <a:t>header</a:t>
            </a:r>
            <a:r>
              <a:rPr lang="de-DE" dirty="0" smtClean="0"/>
              <a:t> </a:t>
            </a:r>
            <a:r>
              <a:rPr lang="de-DE" dirty="0" err="1" smtClean="0"/>
              <a:t>chains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quite</a:t>
            </a:r>
            <a:r>
              <a:rPr lang="de-DE" dirty="0" smtClean="0"/>
              <a:t> </a:t>
            </a:r>
            <a:r>
              <a:rPr lang="de-DE" dirty="0" err="1" smtClean="0"/>
              <a:t>interesting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look</a:t>
            </a:r>
            <a:r>
              <a:rPr lang="de-DE" dirty="0" smtClean="0"/>
              <a:t> at.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24AA0-C2E2-454E-AF99-16A3F2EBF01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262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sanitization</a:t>
            </a:r>
            <a:r>
              <a:rPr lang="de-DE" dirty="0" smtClean="0"/>
              <a:t> </a:t>
            </a:r>
            <a:r>
              <a:rPr lang="de-DE" dirty="0" err="1" smtClean="0"/>
              <a:t>process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gamble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removing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much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required</a:t>
            </a:r>
            <a:r>
              <a:rPr lang="de-DE" dirty="0" smtClean="0"/>
              <a:t>, but still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little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possible</a:t>
            </a:r>
            <a:r>
              <a:rPr lang="de-DE" dirty="0" smtClean="0"/>
              <a:t> (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long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remaining</a:t>
            </a:r>
            <a:r>
              <a:rPr lang="de-DE" dirty="0" smtClean="0"/>
              <a:t> </a:t>
            </a:r>
            <a:r>
              <a:rPr lang="de-DE" dirty="0" err="1" smtClean="0"/>
              <a:t>content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not </a:t>
            </a:r>
            <a:r>
              <a:rPr lang="de-DE" dirty="0" err="1" smtClean="0"/>
              <a:t>considered</a:t>
            </a:r>
            <a:r>
              <a:rPr lang="de-DE" dirty="0" smtClean="0"/>
              <a:t> sensitive). This </a:t>
            </a:r>
            <a:r>
              <a:rPr lang="de-DE" dirty="0" err="1" smtClean="0"/>
              <a:t>requires</a:t>
            </a:r>
            <a:r>
              <a:rPr lang="de-DE" dirty="0" smtClean="0"/>
              <a:t>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skill</a:t>
            </a:r>
            <a:r>
              <a:rPr lang="de-DE" dirty="0" smtClean="0"/>
              <a:t> in </a:t>
            </a:r>
            <a:r>
              <a:rPr lang="de-DE" dirty="0" err="1" smtClean="0"/>
              <a:t>looking</a:t>
            </a:r>
            <a:r>
              <a:rPr lang="de-DE" dirty="0" smtClean="0"/>
              <a:t> at packet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able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tell</a:t>
            </a:r>
            <a:r>
              <a:rPr lang="de-DE" dirty="0" smtClean="0"/>
              <a:t> </a:t>
            </a:r>
            <a:r>
              <a:rPr lang="de-DE" dirty="0" err="1" smtClean="0"/>
              <a:t>what</a:t>
            </a:r>
            <a:r>
              <a:rPr lang="de-DE" dirty="0" smtClean="0"/>
              <a:t> (</a:t>
            </a:r>
            <a:r>
              <a:rPr lang="de-DE" dirty="0" err="1" smtClean="0"/>
              <a:t>and</a:t>
            </a:r>
            <a:r>
              <a:rPr lang="de-DE" dirty="0" smtClean="0"/>
              <a:t> in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part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packet) sensitive </a:t>
            </a:r>
            <a:r>
              <a:rPr lang="de-DE" dirty="0" err="1" smtClean="0"/>
              <a:t>details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removed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replaced</a:t>
            </a:r>
            <a:r>
              <a:rPr lang="de-DE" dirty="0" smtClean="0"/>
              <a:t>.</a:t>
            </a:r>
          </a:p>
          <a:p>
            <a:endParaRPr lang="de-DE" dirty="0"/>
          </a:p>
          <a:p>
            <a:r>
              <a:rPr lang="de-DE" dirty="0" err="1" smtClean="0"/>
              <a:t>Sanitizing</a:t>
            </a:r>
            <a:r>
              <a:rPr lang="de-DE" dirty="0" smtClean="0"/>
              <a:t> a </a:t>
            </a:r>
            <a:r>
              <a:rPr lang="de-DE" dirty="0" err="1" smtClean="0"/>
              <a:t>single</a:t>
            </a:r>
            <a:r>
              <a:rPr lang="de-DE" dirty="0" smtClean="0"/>
              <a:t> packet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relatively</a:t>
            </a:r>
            <a:r>
              <a:rPr lang="de-DE" dirty="0" smtClean="0"/>
              <a:t> easy, </a:t>
            </a:r>
            <a:r>
              <a:rPr lang="de-DE" dirty="0" err="1" smtClean="0"/>
              <a:t>even</a:t>
            </a:r>
            <a:r>
              <a:rPr lang="de-DE" dirty="0" smtClean="0"/>
              <a:t> </a:t>
            </a: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a hex </a:t>
            </a:r>
            <a:r>
              <a:rPr lang="de-DE" dirty="0" err="1" smtClean="0"/>
              <a:t>editor</a:t>
            </a:r>
            <a:r>
              <a:rPr lang="de-DE" dirty="0" smtClean="0"/>
              <a:t>.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painful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mess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complex</a:t>
            </a:r>
            <a:r>
              <a:rPr lang="de-DE" dirty="0" smtClean="0"/>
              <a:t> </a:t>
            </a:r>
            <a:r>
              <a:rPr lang="de-DE" dirty="0" err="1" smtClean="0"/>
              <a:t>protocols</a:t>
            </a:r>
            <a:r>
              <a:rPr lang="de-DE" dirty="0" smtClean="0"/>
              <a:t> like SMB, but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long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modify</a:t>
            </a:r>
            <a:r>
              <a:rPr lang="de-DE" dirty="0" smtClean="0"/>
              <a:t> a </a:t>
            </a:r>
            <a:r>
              <a:rPr lang="de-DE" dirty="0" err="1" smtClean="0"/>
              <a:t>single</a:t>
            </a:r>
            <a:r>
              <a:rPr lang="de-DE" dirty="0"/>
              <a:t> </a:t>
            </a:r>
            <a:r>
              <a:rPr lang="de-DE" dirty="0" smtClean="0"/>
              <a:t>packet (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even</a:t>
            </a:r>
            <a:r>
              <a:rPr lang="de-DE" dirty="0" smtClean="0"/>
              <a:t> a </a:t>
            </a:r>
            <a:r>
              <a:rPr lang="de-DE" dirty="0" err="1" smtClean="0"/>
              <a:t>handful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packets</a:t>
            </a:r>
            <a:r>
              <a:rPr lang="de-DE" dirty="0" smtClean="0"/>
              <a:t>) </a:t>
            </a:r>
            <a:r>
              <a:rPr lang="de-DE" dirty="0" err="1" smtClean="0"/>
              <a:t>it's</a:t>
            </a:r>
            <a:r>
              <a:rPr lang="de-DE" dirty="0" smtClean="0"/>
              <a:t> </a:t>
            </a:r>
            <a:r>
              <a:rPr lang="de-DE" dirty="0" err="1" smtClean="0"/>
              <a:t>doable</a:t>
            </a:r>
            <a:r>
              <a:rPr lang="de-DE" dirty="0" smtClean="0"/>
              <a:t>.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many</a:t>
            </a:r>
            <a:r>
              <a:rPr lang="de-DE" dirty="0" smtClean="0"/>
              <a:t> </a:t>
            </a:r>
            <a:r>
              <a:rPr lang="de-DE" dirty="0" err="1" smtClean="0"/>
              <a:t>packets</a:t>
            </a:r>
            <a:r>
              <a:rPr lang="de-DE" dirty="0" smtClean="0"/>
              <a:t>,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sort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automated</a:t>
            </a:r>
            <a:r>
              <a:rPr lang="de-DE" dirty="0" smtClean="0"/>
              <a:t> </a:t>
            </a:r>
            <a:r>
              <a:rPr lang="de-DE" dirty="0" err="1" smtClean="0"/>
              <a:t>sanitization</a:t>
            </a:r>
            <a:r>
              <a:rPr lang="de-DE" dirty="0" smtClean="0"/>
              <a:t> </a:t>
            </a:r>
            <a:r>
              <a:rPr lang="de-DE" dirty="0" err="1" smtClean="0"/>
              <a:t>process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required</a:t>
            </a:r>
            <a:r>
              <a:rPr lang="de-DE" dirty="0" smtClean="0"/>
              <a:t>.</a:t>
            </a:r>
          </a:p>
          <a:p>
            <a:endParaRPr lang="de-DE" dirty="0"/>
          </a:p>
          <a:p>
            <a:r>
              <a:rPr lang="de-DE" dirty="0" smtClean="0"/>
              <a:t>Protocol </a:t>
            </a:r>
            <a:r>
              <a:rPr lang="de-DE" dirty="0" err="1" smtClean="0"/>
              <a:t>dependencies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make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sanitization</a:t>
            </a:r>
            <a:r>
              <a:rPr lang="de-DE" dirty="0" smtClean="0"/>
              <a:t> </a:t>
            </a:r>
            <a:r>
              <a:rPr lang="de-DE" dirty="0" err="1" smtClean="0"/>
              <a:t>process</a:t>
            </a:r>
            <a:r>
              <a:rPr lang="de-DE" dirty="0" smtClean="0"/>
              <a:t> </a:t>
            </a:r>
            <a:r>
              <a:rPr lang="de-DE" dirty="0" err="1" smtClean="0"/>
              <a:t>very</a:t>
            </a:r>
            <a:r>
              <a:rPr lang="de-DE" dirty="0" smtClean="0"/>
              <a:t> </a:t>
            </a:r>
            <a:r>
              <a:rPr lang="de-DE" dirty="0" err="1" smtClean="0"/>
              <a:t>complicated</a:t>
            </a:r>
            <a:r>
              <a:rPr lang="de-DE" dirty="0" smtClean="0"/>
              <a:t>, e.g. </a:t>
            </a: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dealing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IPv6 </a:t>
            </a:r>
            <a:r>
              <a:rPr lang="de-DE" dirty="0" err="1" smtClean="0"/>
              <a:t>Neighbor</a:t>
            </a:r>
            <a:r>
              <a:rPr lang="de-DE" dirty="0" smtClean="0"/>
              <a:t> Discovery </a:t>
            </a:r>
            <a:r>
              <a:rPr lang="de-DE" dirty="0" err="1" smtClean="0"/>
              <a:t>packets</a:t>
            </a:r>
            <a:r>
              <a:rPr lang="de-DE" dirty="0" smtClean="0"/>
              <a:t>. </a:t>
            </a:r>
          </a:p>
          <a:p>
            <a:endParaRPr lang="de-DE" dirty="0"/>
          </a:p>
          <a:p>
            <a:r>
              <a:rPr lang="de-DE" dirty="0" smtClean="0"/>
              <a:t>Defensive Transformation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term</a:t>
            </a:r>
            <a:r>
              <a:rPr lang="de-DE" dirty="0" smtClean="0"/>
              <a:t> </a:t>
            </a:r>
            <a:r>
              <a:rPr lang="de-DE" dirty="0" err="1" smtClean="0"/>
              <a:t>coined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creators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pktanon</a:t>
            </a:r>
            <a:r>
              <a:rPr lang="de-DE" dirty="0" smtClean="0"/>
              <a:t>.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means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reading</a:t>
            </a:r>
            <a:r>
              <a:rPr lang="de-DE" dirty="0" smtClean="0"/>
              <a:t> an original packet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sanitizing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,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known</a:t>
            </a:r>
            <a:r>
              <a:rPr lang="de-DE" dirty="0" smtClean="0"/>
              <a:t> </a:t>
            </a:r>
            <a:r>
              <a:rPr lang="de-DE" dirty="0" err="1" smtClean="0"/>
              <a:t>details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written</a:t>
            </a:r>
            <a:r>
              <a:rPr lang="de-DE" dirty="0" smtClean="0"/>
              <a:t> back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sanitized</a:t>
            </a:r>
            <a:r>
              <a:rPr lang="de-DE" dirty="0" smtClean="0"/>
              <a:t> </a:t>
            </a:r>
            <a:r>
              <a:rPr lang="de-DE" dirty="0" err="1" smtClean="0"/>
              <a:t>frame</a:t>
            </a:r>
            <a:r>
              <a:rPr lang="de-DE" dirty="0" smtClean="0"/>
              <a:t> ("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don't</a:t>
            </a:r>
            <a:r>
              <a:rPr lang="de-DE" dirty="0" smtClean="0"/>
              <a:t> </a:t>
            </a:r>
            <a:r>
              <a:rPr lang="de-DE" dirty="0" err="1" smtClean="0"/>
              <a:t>know</a:t>
            </a:r>
            <a:r>
              <a:rPr lang="de-DE" dirty="0" smtClean="0"/>
              <a:t>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, </a:t>
            </a:r>
            <a:r>
              <a:rPr lang="de-DE" dirty="0" err="1" smtClean="0"/>
              <a:t>drop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"). </a:t>
            </a:r>
            <a:r>
              <a:rPr lang="de-DE" dirty="0"/>
              <a:t>See https://telematics.tm.kit.edu/english/projects_PktAnon.php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24AA0-C2E2-454E-AF99-16A3F2EBF01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18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most</a:t>
            </a:r>
            <a:r>
              <a:rPr lang="de-DE" dirty="0" smtClean="0"/>
              <a:t> </a:t>
            </a:r>
            <a:r>
              <a:rPr lang="de-DE" dirty="0" err="1" smtClean="0"/>
              <a:t>basic</a:t>
            </a:r>
            <a:r>
              <a:rPr lang="de-DE" dirty="0" smtClean="0"/>
              <a:t> </a:t>
            </a:r>
            <a:r>
              <a:rPr lang="de-DE" dirty="0" err="1" smtClean="0"/>
              <a:t>way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editing</a:t>
            </a:r>
            <a:r>
              <a:rPr lang="de-DE" dirty="0" smtClean="0"/>
              <a:t> a packet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a hex </a:t>
            </a:r>
            <a:r>
              <a:rPr lang="de-DE" dirty="0" err="1" smtClean="0"/>
              <a:t>editor</a:t>
            </a:r>
            <a:r>
              <a:rPr lang="de-DE" dirty="0" smtClean="0"/>
              <a:t>. I </a:t>
            </a:r>
            <a:r>
              <a:rPr lang="de-DE" dirty="0" err="1" smtClean="0"/>
              <a:t>recommend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tell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where</a:t>
            </a:r>
            <a:r>
              <a:rPr lang="de-DE" dirty="0" smtClean="0"/>
              <a:t> </a:t>
            </a:r>
            <a:r>
              <a:rPr lang="de-DE" dirty="0" err="1" smtClean="0"/>
              <a:t>packets</a:t>
            </a:r>
            <a:r>
              <a:rPr lang="de-DE" dirty="0" smtClean="0"/>
              <a:t> </a:t>
            </a:r>
            <a:r>
              <a:rPr lang="de-DE" dirty="0" err="1" smtClean="0"/>
              <a:t>start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end,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otherwise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get</a:t>
            </a:r>
            <a:r>
              <a:rPr lang="de-DE" dirty="0" smtClean="0"/>
              <a:t> </a:t>
            </a:r>
            <a:r>
              <a:rPr lang="de-DE" dirty="0" err="1" smtClean="0"/>
              <a:t>confused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additional packet </a:t>
            </a:r>
            <a:r>
              <a:rPr lang="de-DE" dirty="0" err="1" smtClean="0"/>
              <a:t>headers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file</a:t>
            </a:r>
            <a:r>
              <a:rPr lang="de-DE" dirty="0" smtClean="0"/>
              <a:t> (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small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PCAP, but </a:t>
            </a:r>
            <a:r>
              <a:rPr lang="de-DE" dirty="0" err="1" smtClean="0"/>
              <a:t>complex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PCAPng</a:t>
            </a:r>
            <a:r>
              <a:rPr lang="de-DE" dirty="0" smtClean="0"/>
              <a:t>). I </a:t>
            </a:r>
            <a:r>
              <a:rPr lang="de-DE" dirty="0" err="1" smtClean="0"/>
              <a:t>usually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010 Editor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PCAP </a:t>
            </a:r>
            <a:r>
              <a:rPr lang="de-DE" dirty="0" err="1" smtClean="0"/>
              <a:t>template</a:t>
            </a:r>
            <a:r>
              <a:rPr lang="de-DE" dirty="0" smtClean="0"/>
              <a:t>: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dirty="0" err="1" smtClean="0"/>
              <a:t>Editing</a:t>
            </a:r>
            <a:r>
              <a:rPr lang="de-DE" dirty="0" smtClean="0"/>
              <a:t> </a:t>
            </a:r>
            <a:r>
              <a:rPr lang="de-DE" dirty="0" err="1" smtClean="0"/>
              <a:t>packets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Wireshark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an experimental </a:t>
            </a:r>
            <a:r>
              <a:rPr lang="de-DE" dirty="0" err="1" smtClean="0"/>
              <a:t>feature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GTK </a:t>
            </a:r>
            <a:r>
              <a:rPr lang="de-DE" dirty="0" err="1" smtClean="0"/>
              <a:t>version</a:t>
            </a:r>
            <a:r>
              <a:rPr lang="de-DE" dirty="0" smtClean="0"/>
              <a:t> (</a:t>
            </a:r>
            <a:r>
              <a:rPr lang="de-DE" dirty="0" err="1" smtClean="0"/>
              <a:t>since</a:t>
            </a:r>
            <a:r>
              <a:rPr lang="de-DE" dirty="0" smtClean="0"/>
              <a:t> 2.0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uses</a:t>
            </a:r>
            <a:r>
              <a:rPr lang="de-DE" dirty="0" smtClean="0"/>
              <a:t> QT </a:t>
            </a:r>
            <a:r>
              <a:rPr lang="de-DE" dirty="0" err="1" smtClean="0"/>
              <a:t>instead</a:t>
            </a:r>
            <a:r>
              <a:rPr lang="de-DE" dirty="0" smtClean="0"/>
              <a:t>, so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"Legacy" </a:t>
            </a:r>
            <a:r>
              <a:rPr lang="de-DE" dirty="0" err="1" smtClean="0"/>
              <a:t>build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).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enable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preferences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"User Interface" </a:t>
            </a:r>
            <a:r>
              <a:rPr lang="de-DE" dirty="0" err="1" smtClean="0"/>
              <a:t>settings</a:t>
            </a:r>
            <a:r>
              <a:rPr lang="de-DE" dirty="0" smtClean="0"/>
              <a:t> </a:t>
            </a:r>
            <a:r>
              <a:rPr lang="de-DE" dirty="0" err="1" smtClean="0"/>
              <a:t>page</a:t>
            </a:r>
            <a:r>
              <a:rPr lang="de-DE" dirty="0" smtClean="0"/>
              <a:t>.</a:t>
            </a:r>
          </a:p>
          <a:p>
            <a:endParaRPr lang="de-DE" dirty="0"/>
          </a:p>
          <a:p>
            <a:r>
              <a:rPr lang="de-DE" dirty="0" err="1" smtClean="0"/>
              <a:t>WireEdit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another</a:t>
            </a:r>
            <a:r>
              <a:rPr lang="de-DE" dirty="0" smtClean="0"/>
              <a:t> packet </a:t>
            </a:r>
            <a:r>
              <a:rPr lang="de-DE" dirty="0" err="1" smtClean="0"/>
              <a:t>editor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useful</a:t>
            </a:r>
            <a:r>
              <a:rPr lang="de-DE" dirty="0" smtClean="0"/>
              <a:t> (Windows </a:t>
            </a:r>
            <a:r>
              <a:rPr lang="de-DE" dirty="0" err="1" smtClean="0"/>
              <a:t>only</a:t>
            </a:r>
            <a:r>
              <a:rPr lang="de-DE" dirty="0" smtClean="0"/>
              <a:t>).</a:t>
            </a:r>
          </a:p>
          <a:p>
            <a:endParaRPr lang="de-DE" dirty="0"/>
          </a:p>
          <a:p>
            <a:r>
              <a:rPr lang="de-DE" dirty="0" smtClean="0"/>
              <a:t>Bill </a:t>
            </a:r>
            <a:r>
              <a:rPr lang="de-DE" dirty="0" err="1" smtClean="0"/>
              <a:t>is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slide</a:t>
            </a:r>
            <a:r>
              <a:rPr lang="de-DE" dirty="0"/>
              <a:t>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takes</a:t>
            </a:r>
            <a:r>
              <a:rPr lang="de-DE" dirty="0" smtClean="0"/>
              <a:t> a </a:t>
            </a:r>
            <a:r>
              <a:rPr lang="de-DE" dirty="0" err="1" smtClean="0"/>
              <a:t>long</a:t>
            </a:r>
            <a:r>
              <a:rPr lang="de-DE" dirty="0" smtClean="0"/>
              <a:t> time </a:t>
            </a:r>
            <a:r>
              <a:rPr lang="de-DE" dirty="0" err="1" smtClean="0"/>
              <a:t>to</a:t>
            </a:r>
            <a:r>
              <a:rPr lang="de-DE" dirty="0" smtClean="0"/>
              <a:t> do </a:t>
            </a:r>
            <a:r>
              <a:rPr lang="de-DE" dirty="0" err="1" smtClean="0"/>
              <a:t>sanitization</a:t>
            </a:r>
            <a:r>
              <a:rPr lang="de-DE" dirty="0" smtClean="0"/>
              <a:t> </a:t>
            </a:r>
            <a:r>
              <a:rPr lang="de-DE" dirty="0" err="1" smtClean="0"/>
              <a:t>manually</a:t>
            </a:r>
            <a:r>
              <a:rPr lang="de-DE" dirty="0" smtClean="0"/>
              <a:t> ;-)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24AA0-C2E2-454E-AF99-16A3F2EBF01F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704" y="5292081"/>
            <a:ext cx="1852839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145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pic>
        <p:nvPicPr>
          <p:cNvPr id="11" name="Picture 2" descr="C:\Users\Jasper\Desktop\packet-foo-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487796"/>
            <a:ext cx="2651203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4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/>
          <a:lstStyle/>
          <a:p>
            <a:fld id="{6D038559-4FE9-4A36-B9E5-E610042D43ED}" type="datetimeFigureOut">
              <a:rPr lang="de-DE" smtClean="0"/>
              <a:t>30.12.2015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/>
          <a:lstStyle/>
          <a:p>
            <a:fld id="{FF598A31-EC1C-4245-BC03-C05A158395BE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pic>
        <p:nvPicPr>
          <p:cNvPr id="10" name="Picture 2" descr="C:\Users\Jasper\Desktop\packet-foo-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487796"/>
            <a:ext cx="2651203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/>
          <a:lstStyle/>
          <a:p>
            <a:fld id="{6D038559-4FE9-4A36-B9E5-E610042D43ED}" type="datetimeFigureOut">
              <a:rPr lang="de-DE" smtClean="0"/>
              <a:t>30.12.2015</a:t>
            </a:fld>
            <a:endParaRPr lang="de-D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/>
          <a:lstStyle/>
          <a:p>
            <a:fld id="{FF598A31-EC1C-4245-BC03-C05A158395BE}" type="slidenum">
              <a:rPr lang="de-DE" smtClean="0"/>
              <a:t>‹#›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/>
          <a:lstStyle/>
          <a:p>
            <a:fld id="{6D038559-4FE9-4A36-B9E5-E610042D43ED}" type="datetimeFigureOut">
              <a:rPr lang="de-DE" smtClean="0"/>
              <a:t>30.12.2015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/>
          <a:lstStyle/>
          <a:p>
            <a:fld id="{FF598A31-EC1C-4245-BC03-C05A158395BE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/>
          <a:lstStyle/>
          <a:p>
            <a:fld id="{6D038559-4FE9-4A36-B9E5-E610042D43ED}" type="datetimeFigureOut">
              <a:rPr lang="de-DE" smtClean="0"/>
              <a:t>30.12.2015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  <a:prstGeom prst="rect">
            <a:avLst/>
          </a:prstGeom>
        </p:spPr>
        <p:txBody>
          <a:bodyPr/>
          <a:lstStyle/>
          <a:p>
            <a:fld id="{FF598A31-EC1C-4245-BC03-C05A158395BE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/>
          <a:lstStyle/>
          <a:p>
            <a:fld id="{6D038559-4FE9-4A36-B9E5-E610042D43ED}" type="datetimeFigureOut">
              <a:rPr lang="de-DE" smtClean="0"/>
              <a:t>30.12.2015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/>
          <a:lstStyle/>
          <a:p>
            <a:fld id="{FF598A31-EC1C-4245-BC03-C05A158395BE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/>
          <a:lstStyle/>
          <a:p>
            <a:fld id="{6D038559-4FE9-4A36-B9E5-E610042D43ED}" type="datetimeFigureOut">
              <a:rPr lang="de-DE" smtClean="0"/>
              <a:t>30.12.2015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/>
          <a:lstStyle/>
          <a:p>
            <a:fld id="{FF598A31-EC1C-4245-BC03-C05A158395BE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/>
          <a:lstStyle/>
          <a:p>
            <a:fld id="{6D038559-4FE9-4A36-B9E5-E610042D43ED}" type="datetimeFigureOut">
              <a:rPr lang="de-DE" smtClean="0"/>
              <a:t>30.12.2015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/>
          <a:lstStyle/>
          <a:p>
            <a:fld id="{FF598A31-EC1C-4245-BC03-C05A158395BE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pic>
        <p:nvPicPr>
          <p:cNvPr id="2050" name="Picture 2" descr="C:\Users\Jasper\Desktop\packet-foo-logo.png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487796"/>
            <a:ext cx="2651203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m.uka.de/software/pktanon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tracewrangler.com/" TargetMode="External"/><Relationship Id="rId4" Type="http://schemas.openxmlformats.org/officeDocument/2006/relationships/hyperlink" Target="http://sourceforge.net/projects/pcaplib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jasper@packet-foo.co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46913" y="1059582"/>
            <a:ext cx="60580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Sanitizing PCAPs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71975" y="3060321"/>
            <a:ext cx="280397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Jasper </a:t>
            </a:r>
            <a:r>
              <a:rPr lang="en-US" sz="280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Bongertz</a:t>
            </a:r>
            <a:endParaRPr lang="en-US" sz="280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907704" y="3602508"/>
            <a:ext cx="1753667" cy="369332"/>
            <a:chOff x="1907704" y="3282835"/>
            <a:chExt cx="1753667" cy="369332"/>
          </a:xfrm>
        </p:grpSpPr>
        <p:pic>
          <p:nvPicPr>
            <p:cNvPr id="1028" name="Picture 4" descr="D:\Work\Owncloud\Images\twit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7704" y="3291830"/>
              <a:ext cx="360337" cy="3603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2268041" y="3282835"/>
              <a:ext cx="13933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@</a:t>
              </a:r>
              <a:r>
                <a:rPr lang="de-DE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packetjay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753388" y="1921451"/>
            <a:ext cx="612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Fun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games</a:t>
            </a:r>
            <a:r>
              <a:rPr lang="de-DE" sz="2000" dirty="0" smtClean="0"/>
              <a:t> </a:t>
            </a:r>
            <a:r>
              <a:rPr lang="de-DE" sz="2000" dirty="0" err="1" smtClean="0"/>
              <a:t>until</a:t>
            </a:r>
            <a:r>
              <a:rPr lang="de-DE" sz="2000" dirty="0" smtClean="0"/>
              <a:t> </a:t>
            </a:r>
            <a:r>
              <a:rPr lang="de-DE" sz="2000" dirty="0" err="1" smtClean="0"/>
              <a:t>someone</a:t>
            </a:r>
            <a:r>
              <a:rPr lang="de-DE" sz="2000" dirty="0" smtClean="0"/>
              <a:t> </a:t>
            </a:r>
            <a:r>
              <a:rPr lang="de-DE" sz="2000" dirty="0" err="1" smtClean="0"/>
              <a:t>uses</a:t>
            </a:r>
            <a:r>
              <a:rPr lang="de-DE" sz="2000" dirty="0" smtClean="0"/>
              <a:t> </a:t>
            </a:r>
            <a:r>
              <a:rPr lang="de-DE" sz="2000" dirty="0"/>
              <a:t>IPv6 </a:t>
            </a:r>
            <a:r>
              <a:rPr lang="de-DE" sz="2000" dirty="0" err="1" smtClean="0"/>
              <a:t>or</a:t>
            </a:r>
            <a:r>
              <a:rPr lang="de-DE" sz="2000" dirty="0" smtClean="0"/>
              <a:t> TCP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7423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Selected Tools – Batch Edit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bittwiste, tcprewrite</a:t>
            </a:r>
          </a:p>
          <a:p>
            <a:r>
              <a:rPr lang="de-DE" dirty="0" smtClean="0"/>
              <a:t>pktanon</a:t>
            </a:r>
          </a:p>
          <a:p>
            <a:pPr lvl="1"/>
            <a:r>
              <a:rPr lang="de-DE" dirty="0">
                <a:hlinkClick r:id="rId3"/>
              </a:rPr>
              <a:t>http://www.tm.uka.de/software/pktanon</a:t>
            </a:r>
            <a:r>
              <a:rPr lang="de-DE" dirty="0" smtClean="0">
                <a:hlinkClick r:id="rId3"/>
              </a:rPr>
              <a:t>/</a:t>
            </a:r>
            <a:endParaRPr lang="de-DE" dirty="0" smtClean="0"/>
          </a:p>
          <a:p>
            <a:r>
              <a:rPr lang="de-DE" dirty="0" smtClean="0"/>
              <a:t>pcaplib </a:t>
            </a:r>
          </a:p>
          <a:p>
            <a:pPr lvl="1"/>
            <a:r>
              <a:rPr lang="de-DE" dirty="0" smtClean="0">
                <a:hlinkClick r:id="rId4"/>
              </a:rPr>
              <a:t>http</a:t>
            </a:r>
            <a:r>
              <a:rPr lang="de-DE" dirty="0">
                <a:hlinkClick r:id="rId4"/>
              </a:rPr>
              <a:t>://sourceforge.net/projects/pcaplib</a:t>
            </a:r>
            <a:r>
              <a:rPr lang="de-DE" dirty="0" smtClean="0">
                <a:hlinkClick r:id="rId4"/>
              </a:rPr>
              <a:t>/</a:t>
            </a:r>
            <a:endParaRPr lang="de-DE" dirty="0" smtClean="0"/>
          </a:p>
          <a:p>
            <a:r>
              <a:rPr lang="de-DE" dirty="0" smtClean="0"/>
              <a:t>TraceWrangler</a:t>
            </a:r>
          </a:p>
          <a:p>
            <a:pPr lvl="1"/>
            <a:r>
              <a:rPr lang="de-DE" dirty="0" smtClean="0">
                <a:hlinkClick r:id="rId5"/>
              </a:rPr>
              <a:t>https://www.tracewrangler.com</a:t>
            </a:r>
            <a:endParaRPr lang="de-DE" dirty="0" smtClean="0"/>
          </a:p>
          <a:p>
            <a:pPr marL="448056" lvl="1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027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Replacement Challenges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Example: replacing an IPv4 Address</a:t>
            </a:r>
          </a:p>
          <a:p>
            <a:pPr lvl="1"/>
            <a:r>
              <a:rPr lang="de-DE" dirty="0" smtClean="0"/>
              <a:t>Generate a new 32bit value and assign it</a:t>
            </a:r>
          </a:p>
          <a:p>
            <a:pPr lvl="1"/>
            <a:r>
              <a:rPr lang="de-DE" dirty="0" smtClean="0"/>
              <a:t>Random, 1:1 rule, network rule</a:t>
            </a:r>
          </a:p>
          <a:p>
            <a:r>
              <a:rPr lang="de-DE" dirty="0" smtClean="0"/>
              <a:t>Problems:</a:t>
            </a:r>
          </a:p>
          <a:p>
            <a:pPr lvl="1"/>
            <a:r>
              <a:rPr lang="de-DE" dirty="0" smtClean="0"/>
              <a:t>Special IP </a:t>
            </a:r>
            <a:r>
              <a:rPr lang="de-DE" dirty="0" err="1" smtClean="0"/>
              <a:t>addresses</a:t>
            </a:r>
            <a:r>
              <a:rPr lang="de-DE" dirty="0" smtClean="0"/>
              <a:t> (0.0.0.0, 127.0.0.0/8)</a:t>
            </a:r>
          </a:p>
          <a:p>
            <a:pPr lvl="1"/>
            <a:r>
              <a:rPr lang="de-DE" dirty="0" smtClean="0"/>
              <a:t>Multicast </a:t>
            </a:r>
            <a:r>
              <a:rPr lang="de-DE" dirty="0" err="1" smtClean="0"/>
              <a:t>range</a:t>
            </a:r>
            <a:r>
              <a:rPr lang="de-DE" dirty="0" smtClean="0"/>
              <a:t> (224.0.0.0/4)</a:t>
            </a:r>
          </a:p>
          <a:p>
            <a:pPr lvl="1"/>
            <a:r>
              <a:rPr lang="de-DE" dirty="0" smtClean="0"/>
              <a:t>Mapping to the same replacement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41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Protocol challenges - TCP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Well known vs. </a:t>
            </a:r>
            <a:r>
              <a:rPr lang="de-DE" dirty="0" err="1" smtClean="0"/>
              <a:t>arbitrary</a:t>
            </a:r>
            <a:r>
              <a:rPr lang="de-DE" dirty="0" smtClean="0"/>
              <a:t> </a:t>
            </a:r>
            <a:r>
              <a:rPr lang="de-DE" dirty="0" err="1" smtClean="0"/>
              <a:t>ports</a:t>
            </a:r>
            <a:endParaRPr lang="de-DE" dirty="0" smtClean="0"/>
          </a:p>
          <a:p>
            <a:r>
              <a:rPr lang="de-DE" dirty="0" smtClean="0"/>
              <a:t>Payloads may be split across multiple </a:t>
            </a:r>
            <a:r>
              <a:rPr lang="de-DE" dirty="0" err="1" smtClean="0"/>
              <a:t>packets</a:t>
            </a:r>
            <a:r>
              <a:rPr lang="de-DE" dirty="0" smtClean="0"/>
              <a:t> (uh oh!)</a:t>
            </a:r>
          </a:p>
          <a:p>
            <a:pPr lvl="1"/>
            <a:r>
              <a:rPr lang="de-DE" dirty="0" smtClean="0"/>
              <a:t>Reassembly may be neccessary</a:t>
            </a:r>
          </a:p>
          <a:p>
            <a:pPr lvl="1"/>
            <a:r>
              <a:rPr lang="de-DE" dirty="0" smtClean="0"/>
              <a:t>What about missing packets &amp; retransmissions?</a:t>
            </a:r>
          </a:p>
          <a:p>
            <a:r>
              <a:rPr lang="de-DE" dirty="0" smtClean="0"/>
              <a:t>Replacement size differences matter</a:t>
            </a:r>
          </a:p>
          <a:p>
            <a:pPr lvl="1"/>
            <a:endParaRPr lang="de-DE" dirty="0" smtClean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978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Protocol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Example: IPv6 Neighbor Solicitation</a:t>
            </a:r>
          </a:p>
          <a:p>
            <a:r>
              <a:rPr lang="de-DE" dirty="0" smtClean="0"/>
              <a:t>Address dependencies:</a:t>
            </a:r>
          </a:p>
          <a:p>
            <a:pPr lvl="1"/>
            <a:r>
              <a:rPr lang="de-DE" dirty="0" smtClean="0"/>
              <a:t>MAC </a:t>
            </a:r>
          </a:p>
          <a:p>
            <a:pPr lvl="1"/>
            <a:r>
              <a:rPr lang="de-DE" dirty="0" smtClean="0"/>
              <a:t>IPv6</a:t>
            </a:r>
          </a:p>
          <a:p>
            <a:pPr lvl="1"/>
            <a:r>
              <a:rPr lang="de-DE" dirty="0" smtClean="0"/>
              <a:t>Multicast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013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Protocol challenges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7859216" cy="3394472"/>
          </a:xfrm>
        </p:spPr>
        <p:txBody>
          <a:bodyPr>
            <a:normAutofit fontScale="92500"/>
          </a:bodyPr>
          <a:lstStyle/>
          <a:p>
            <a:r>
              <a:rPr lang="de-DE" dirty="0" smtClean="0"/>
              <a:t>Even DNS can be complicated</a:t>
            </a:r>
          </a:p>
          <a:p>
            <a:pPr lvl="1"/>
            <a:r>
              <a:rPr lang="de-DE" dirty="0"/>
              <a:t>Runs on UDP (mostly) but TCP sometimes, too</a:t>
            </a:r>
          </a:p>
          <a:p>
            <a:pPr lvl="1"/>
            <a:r>
              <a:rPr lang="de-DE" dirty="0"/>
              <a:t>Contains FQDNs in most cases</a:t>
            </a:r>
          </a:p>
          <a:p>
            <a:r>
              <a:rPr lang="de-DE" dirty="0"/>
              <a:t>Replacing FQDNs is not easy</a:t>
            </a:r>
          </a:p>
          <a:p>
            <a:pPr lvl="1"/>
            <a:r>
              <a:rPr lang="de-DE" dirty="0"/>
              <a:t>Subelements need be consistently </a:t>
            </a:r>
            <a:r>
              <a:rPr lang="de-DE" dirty="0" smtClean="0"/>
              <a:t>replaced</a:t>
            </a:r>
            <a:endParaRPr lang="de-DE" dirty="0"/>
          </a:p>
          <a:p>
            <a:pPr lvl="1"/>
            <a:r>
              <a:rPr lang="de-DE" dirty="0"/>
              <a:t>„test.packet-foo.com“ -&gt; „something.secret.com“</a:t>
            </a:r>
          </a:p>
          <a:p>
            <a:pPr lvl="1"/>
            <a:r>
              <a:rPr lang="de-DE" dirty="0"/>
              <a:t>„abc.def.packet-foo.com“ -&gt; „wut.xyz.secret.com“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703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37732" y="2067694"/>
            <a:ext cx="21339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Demo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377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Thanks! Questions?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Mail:	</a:t>
            </a:r>
            <a:r>
              <a:rPr lang="de-DE" dirty="0" smtClean="0">
                <a:hlinkClick r:id="rId3"/>
              </a:rPr>
              <a:t>jasper@packet-foo.com</a:t>
            </a:r>
            <a:endParaRPr lang="de-DE" dirty="0" smtClean="0"/>
          </a:p>
          <a:p>
            <a:r>
              <a:rPr lang="de-DE" dirty="0" smtClean="0"/>
              <a:t>Web:	blog.packet-foo.com</a:t>
            </a:r>
          </a:p>
          <a:p>
            <a:r>
              <a:rPr lang="de-DE" dirty="0" smtClean="0"/>
              <a:t>Twitter:	@packetjay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252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Once</a:t>
            </a:r>
            <a:r>
              <a:rPr lang="de-DE" dirty="0" smtClean="0"/>
              <a:t> upon a time…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521505"/>
            <a:ext cx="3048570" cy="39593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759" y="1203598"/>
            <a:ext cx="5048824" cy="31555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063229"/>
            <a:ext cx="5688632" cy="35553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1051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PCAP / PCAPng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PCAP = Packet CAPture</a:t>
            </a:r>
          </a:p>
          <a:p>
            <a:pPr lvl="1"/>
            <a:r>
              <a:rPr lang="de-DE" dirty="0" smtClean="0"/>
              <a:t>binary log of network packets</a:t>
            </a:r>
          </a:p>
          <a:p>
            <a:pPr lvl="1"/>
            <a:r>
              <a:rPr lang="de-DE" dirty="0" smtClean="0"/>
              <a:t>old format, </a:t>
            </a:r>
            <a:r>
              <a:rPr lang="de-DE" dirty="0" err="1" smtClean="0"/>
              <a:t>being</a:t>
            </a:r>
            <a:r>
              <a:rPr lang="de-DE" dirty="0"/>
              <a:t> </a:t>
            </a:r>
            <a:r>
              <a:rPr lang="de-DE" dirty="0" err="1" smtClean="0"/>
              <a:t>replaced</a:t>
            </a:r>
            <a:r>
              <a:rPr lang="de-DE" dirty="0" smtClean="0"/>
              <a:t> by PCAPng</a:t>
            </a:r>
          </a:p>
          <a:p>
            <a:r>
              <a:rPr lang="de-DE" dirty="0" smtClean="0"/>
              <a:t>Written by tcpdump, Wireshark (using dumpcap), </a:t>
            </a:r>
            <a:r>
              <a:rPr lang="de-DE" dirty="0" err="1" smtClean="0"/>
              <a:t>Snort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other tools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958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Why sanitization?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/>
              <a:t>Similar to editing packets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smtClean="0"/>
              <a:t>packet </a:t>
            </a:r>
            <a:r>
              <a:rPr lang="de-DE" dirty="0" err="1" smtClean="0"/>
              <a:t>replay</a:t>
            </a:r>
            <a:endParaRPr lang="de-DE" dirty="0"/>
          </a:p>
          <a:p>
            <a:r>
              <a:rPr lang="de-DE" dirty="0" smtClean="0"/>
              <a:t>Removing sensitive details</a:t>
            </a:r>
          </a:p>
          <a:p>
            <a:pPr lvl="1"/>
            <a:r>
              <a:rPr lang="de-DE" dirty="0" smtClean="0"/>
              <a:t>User Credentials</a:t>
            </a:r>
          </a:p>
          <a:p>
            <a:pPr lvl="1"/>
            <a:r>
              <a:rPr lang="de-DE" dirty="0" smtClean="0"/>
              <a:t>Network topology (IP addresses etc.)</a:t>
            </a:r>
          </a:p>
          <a:p>
            <a:pPr lvl="1"/>
            <a:r>
              <a:rPr lang="de-DE" dirty="0" smtClean="0"/>
              <a:t>Device &amp; software version information</a:t>
            </a:r>
          </a:p>
          <a:p>
            <a:pPr lvl="1"/>
            <a:r>
              <a:rPr lang="de-DE" dirty="0" smtClean="0"/>
              <a:t>Vulnerable protocols</a:t>
            </a:r>
          </a:p>
          <a:p>
            <a:pPr lvl="1"/>
            <a:r>
              <a:rPr lang="de-DE" dirty="0" err="1" smtClean="0"/>
              <a:t>Payloads</a:t>
            </a:r>
            <a:endParaRPr lang="de-DE" dirty="0" smtClean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1899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Often</a:t>
            </a:r>
            <a:r>
              <a:rPr lang="de-DE" dirty="0" smtClean="0"/>
              <a:t>, </a:t>
            </a:r>
            <a:r>
              <a:rPr lang="de-DE" dirty="0" err="1" smtClean="0"/>
              <a:t>people</a:t>
            </a:r>
            <a:r>
              <a:rPr lang="de-DE" dirty="0" smtClean="0"/>
              <a:t> do </a:t>
            </a:r>
            <a:r>
              <a:rPr lang="de-DE" dirty="0" err="1" smtClean="0"/>
              <a:t>this</a:t>
            </a:r>
            <a:r>
              <a:rPr lang="de-DE" dirty="0" smtClean="0"/>
              <a:t>…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571" y="1200150"/>
            <a:ext cx="6036857" cy="3394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7348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Sanitization</a:t>
            </a:r>
            <a:r>
              <a:rPr lang="de-DE" dirty="0" smtClean="0"/>
              <a:t> Goal: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Network </a:t>
            </a:r>
            <a:r>
              <a:rPr lang="de-DE" dirty="0" err="1" smtClean="0"/>
              <a:t>analysts</a:t>
            </a:r>
            <a:r>
              <a:rPr lang="de-DE" dirty="0" smtClean="0"/>
              <a:t> </a:t>
            </a:r>
          </a:p>
          <a:p>
            <a:pPr lvl="1"/>
            <a:r>
              <a:rPr lang="de-DE" dirty="0" err="1" smtClean="0"/>
              <a:t>often</a:t>
            </a:r>
            <a:r>
              <a:rPr lang="de-DE" dirty="0" smtClean="0"/>
              <a:t> </a:t>
            </a:r>
            <a:r>
              <a:rPr lang="de-DE" dirty="0" err="1" smtClean="0"/>
              <a:t>require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keep</a:t>
            </a:r>
            <a:r>
              <a:rPr lang="de-DE" dirty="0" smtClean="0"/>
              <a:t> </a:t>
            </a:r>
            <a:r>
              <a:rPr lang="de-DE" dirty="0" err="1" smtClean="0"/>
              <a:t>packets</a:t>
            </a:r>
            <a:r>
              <a:rPr lang="de-DE" dirty="0" smtClean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TCP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1"/>
            <a:r>
              <a:rPr lang="de-DE" dirty="0" smtClean="0"/>
              <a:t> </a:t>
            </a:r>
            <a:r>
              <a:rPr lang="de-DE" dirty="0" err="1" smtClean="0"/>
              <a:t>look</a:t>
            </a:r>
            <a:r>
              <a:rPr lang="de-DE" dirty="0" smtClean="0"/>
              <a:t> at packet </a:t>
            </a:r>
            <a:r>
              <a:rPr lang="de-DE" dirty="0" err="1" smtClean="0"/>
              <a:t>loss</a:t>
            </a:r>
            <a:r>
              <a:rPr lang="de-DE" dirty="0" smtClean="0"/>
              <a:t>, </a:t>
            </a:r>
            <a:r>
              <a:rPr lang="de-DE" dirty="0" err="1" smtClean="0"/>
              <a:t>timings</a:t>
            </a:r>
            <a:r>
              <a:rPr lang="de-DE" dirty="0" smtClean="0"/>
              <a:t>, TCP </a:t>
            </a:r>
            <a:r>
              <a:rPr lang="de-DE" dirty="0" err="1" smtClean="0"/>
              <a:t>being</a:t>
            </a:r>
            <a:r>
              <a:rPr lang="de-DE" dirty="0" smtClean="0"/>
              <a:t> </a:t>
            </a:r>
            <a:r>
              <a:rPr lang="de-DE" dirty="0" err="1" smtClean="0"/>
              <a:t>messed</a:t>
            </a:r>
            <a:r>
              <a:rPr lang="de-DE" dirty="0" smtClean="0"/>
              <a:t> 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obscure</a:t>
            </a:r>
            <a:r>
              <a:rPr lang="de-DE" dirty="0" smtClean="0"/>
              <a:t> </a:t>
            </a:r>
            <a:r>
              <a:rPr lang="de-DE" dirty="0" err="1" smtClean="0"/>
              <a:t>middle</a:t>
            </a:r>
            <a:r>
              <a:rPr lang="de-DE" dirty="0" smtClean="0"/>
              <a:t> </a:t>
            </a:r>
            <a:r>
              <a:rPr lang="de-DE" dirty="0" err="1" smtClean="0"/>
              <a:t>boxes</a:t>
            </a:r>
            <a:endParaRPr lang="de-DE" dirty="0" smtClean="0"/>
          </a:p>
          <a:p>
            <a:pPr lvl="1"/>
            <a:r>
              <a:rPr lang="de-DE" dirty="0" err="1" smtClean="0"/>
              <a:t>sometimes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details</a:t>
            </a:r>
            <a:r>
              <a:rPr lang="de-DE" dirty="0" smtClean="0"/>
              <a:t> like FQDNs </a:t>
            </a:r>
            <a:r>
              <a:rPr lang="de-DE" dirty="0" err="1" smtClean="0"/>
              <a:t>or</a:t>
            </a:r>
            <a:r>
              <a:rPr lang="de-DE" dirty="0" smtClean="0"/>
              <a:t> URLs</a:t>
            </a:r>
            <a:endParaRPr lang="de-DE" dirty="0"/>
          </a:p>
          <a:p>
            <a:endParaRPr lang="de-DE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79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Sanitization</a:t>
            </a:r>
            <a:r>
              <a:rPr lang="de-DE" dirty="0" smtClean="0"/>
              <a:t> Goals: Malware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Security </a:t>
            </a:r>
            <a:r>
              <a:rPr lang="de-DE" dirty="0" err="1" smtClean="0"/>
              <a:t>Analysts</a:t>
            </a:r>
            <a:r>
              <a:rPr lang="de-DE" dirty="0" smtClean="0"/>
              <a:t>/Researchers</a:t>
            </a:r>
          </a:p>
          <a:p>
            <a:pPr lvl="1"/>
            <a:r>
              <a:rPr lang="de-DE" dirty="0" err="1" smtClean="0"/>
              <a:t>usually</a:t>
            </a:r>
            <a:r>
              <a:rPr lang="de-DE" dirty="0" smtClean="0"/>
              <a:t> </a:t>
            </a:r>
            <a:r>
              <a:rPr lang="de-DE" dirty="0" err="1" smtClean="0"/>
              <a:t>don't</a:t>
            </a:r>
            <a:r>
              <a:rPr lang="de-DE" dirty="0" smtClean="0"/>
              <a:t> care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much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Ethernet / ARP / IPv4 / TCP / UDP </a:t>
            </a:r>
            <a:r>
              <a:rPr lang="de-DE" dirty="0" err="1" smtClean="0"/>
              <a:t>headers</a:t>
            </a:r>
            <a:endParaRPr lang="de-DE" dirty="0" smtClean="0"/>
          </a:p>
          <a:p>
            <a:pPr lvl="1"/>
            <a:r>
              <a:rPr lang="de-DE" dirty="0" smtClean="0"/>
              <a:t>Need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keep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malware</a:t>
            </a:r>
            <a:r>
              <a:rPr lang="de-DE" dirty="0" smtClean="0"/>
              <a:t> / </a:t>
            </a:r>
            <a:r>
              <a:rPr lang="de-DE" dirty="0" err="1" smtClean="0"/>
              <a:t>exploit</a:t>
            </a:r>
            <a:r>
              <a:rPr lang="de-DE" dirty="0" smtClean="0"/>
              <a:t> </a:t>
            </a:r>
            <a:r>
              <a:rPr lang="de-DE" dirty="0" err="1" smtClean="0"/>
              <a:t>delivery</a:t>
            </a:r>
            <a:r>
              <a:rPr lang="de-DE" dirty="0" smtClean="0"/>
              <a:t> </a:t>
            </a:r>
            <a:r>
              <a:rPr lang="de-DE" dirty="0" err="1" smtClean="0"/>
              <a:t>process</a:t>
            </a:r>
            <a:r>
              <a:rPr lang="de-DE" dirty="0" smtClean="0"/>
              <a:t> </a:t>
            </a:r>
            <a:r>
              <a:rPr lang="de-DE" dirty="0" err="1" smtClean="0"/>
              <a:t>intact</a:t>
            </a:r>
            <a:r>
              <a:rPr lang="de-DE" dirty="0" smtClean="0"/>
              <a:t>: FQDNs, URLs, </a:t>
            </a:r>
            <a:r>
              <a:rPr lang="de-DE" dirty="0" err="1" smtClean="0"/>
              <a:t>binary</a:t>
            </a:r>
            <a:r>
              <a:rPr lang="de-DE" dirty="0" smtClean="0"/>
              <a:t> </a:t>
            </a:r>
            <a:r>
              <a:rPr lang="de-DE" dirty="0" err="1" smtClean="0"/>
              <a:t>payloads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61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General Challenges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Balance between removing details and remaining usefulness</a:t>
            </a:r>
          </a:p>
          <a:p>
            <a:r>
              <a:rPr lang="de-DE" dirty="0" smtClean="0"/>
              <a:t>One packet vs. many</a:t>
            </a:r>
          </a:p>
          <a:p>
            <a:r>
              <a:rPr lang="de-DE" dirty="0" smtClean="0"/>
              <a:t>Protocol complexity</a:t>
            </a:r>
          </a:p>
          <a:p>
            <a:r>
              <a:rPr lang="de-DE" dirty="0" smtClean="0"/>
              <a:t>Procotol dependencies</a:t>
            </a:r>
          </a:p>
          <a:p>
            <a:r>
              <a:rPr lang="de-DE" dirty="0" smtClean="0"/>
              <a:t>Defensive Transformation</a:t>
            </a:r>
          </a:p>
          <a:p>
            <a:endParaRPr lang="de-DE" dirty="0" smtClean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12485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Selected Tools – Manual Editing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Hex Editors</a:t>
            </a:r>
          </a:p>
          <a:p>
            <a:r>
              <a:rPr lang="de-DE" dirty="0" smtClean="0"/>
              <a:t>Wireshark Edit Feature</a:t>
            </a:r>
          </a:p>
          <a:p>
            <a:pPr lvl="1"/>
            <a:r>
              <a:rPr lang="de-DE" dirty="0" smtClean="0"/>
              <a:t>only in GTK at this time</a:t>
            </a:r>
          </a:p>
          <a:p>
            <a:r>
              <a:rPr lang="de-DE" dirty="0" smtClean="0"/>
              <a:t>WireEdit</a:t>
            </a:r>
            <a:endParaRPr lang="de-D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203598"/>
            <a:ext cx="3624400" cy="20387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77735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495</TotalTime>
  <Words>1909</Words>
  <Application>Microsoft Office PowerPoint</Application>
  <PresentationFormat>On-screen Show (16:9)</PresentationFormat>
  <Paragraphs>165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Franklin Gothic Book</vt:lpstr>
      <vt:lpstr>Wingdings 2</vt:lpstr>
      <vt:lpstr>Technic</vt:lpstr>
      <vt:lpstr>PowerPoint Presentation</vt:lpstr>
      <vt:lpstr>Once upon a time…</vt:lpstr>
      <vt:lpstr>PCAP / PCAPng</vt:lpstr>
      <vt:lpstr>Why sanitization?</vt:lpstr>
      <vt:lpstr>Often, people do this…</vt:lpstr>
      <vt:lpstr>Sanitization Goal: Analysis</vt:lpstr>
      <vt:lpstr>Sanitization Goals: Malware</vt:lpstr>
      <vt:lpstr>General Challenges</vt:lpstr>
      <vt:lpstr>Selected Tools – Manual Editing</vt:lpstr>
      <vt:lpstr>Selected Tools – Batch Edit</vt:lpstr>
      <vt:lpstr>Replacement Challenges</vt:lpstr>
      <vt:lpstr>Protocol challenges - TCP</vt:lpstr>
      <vt:lpstr>Protocol challenges</vt:lpstr>
      <vt:lpstr>Protocol challenges</vt:lpstr>
      <vt:lpstr>PowerPoint Presentation</vt:lpstr>
      <vt:lpstr>Thanks! 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Jasper</dc:creator>
  <cp:lastModifiedBy>Jasper Bongertz</cp:lastModifiedBy>
  <cp:revision>50</cp:revision>
  <dcterms:created xsi:type="dcterms:W3CDTF">2015-12-27T00:04:02Z</dcterms:created>
  <dcterms:modified xsi:type="dcterms:W3CDTF">2015-12-30T00:38:48Z</dcterms:modified>
</cp:coreProperties>
</file>