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06" r:id="rId3"/>
    <p:sldId id="278" r:id="rId4"/>
    <p:sldId id="343" r:id="rId5"/>
    <p:sldId id="263" r:id="rId6"/>
    <p:sldId id="262" r:id="rId7"/>
    <p:sldId id="260" r:id="rId8"/>
    <p:sldId id="264" r:id="rId9"/>
    <p:sldId id="267" r:id="rId10"/>
    <p:sldId id="269" r:id="rId11"/>
    <p:sldId id="273" r:id="rId12"/>
    <p:sldId id="279" r:id="rId13"/>
    <p:sldId id="284" r:id="rId14"/>
    <p:sldId id="326" r:id="rId15"/>
    <p:sldId id="285" r:id="rId16"/>
    <p:sldId id="327" r:id="rId17"/>
    <p:sldId id="346" r:id="rId18"/>
    <p:sldId id="286" r:id="rId19"/>
    <p:sldId id="283" r:id="rId20"/>
    <p:sldId id="350" r:id="rId21"/>
    <p:sldId id="347" r:id="rId22"/>
    <p:sldId id="328" r:id="rId23"/>
    <p:sldId id="351" r:id="rId24"/>
    <p:sldId id="292" r:id="rId25"/>
    <p:sldId id="296" r:id="rId26"/>
    <p:sldId id="297" r:id="rId27"/>
    <p:sldId id="298" r:id="rId28"/>
    <p:sldId id="329" r:id="rId29"/>
    <p:sldId id="300" r:id="rId30"/>
    <p:sldId id="301" r:id="rId31"/>
    <p:sldId id="302" r:id="rId32"/>
    <p:sldId id="303" r:id="rId33"/>
    <p:sldId id="330" r:id="rId34"/>
    <p:sldId id="304" r:id="rId35"/>
    <p:sldId id="352" r:id="rId36"/>
    <p:sldId id="318" r:id="rId37"/>
    <p:sldId id="314" r:id="rId38"/>
    <p:sldId id="35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05" autoAdjust="0"/>
    <p:restoredTop sz="94701" autoAdjust="0"/>
  </p:normalViewPr>
  <p:slideViewPr>
    <p:cSldViewPr snapToGrid="0" snapToObjects="1">
      <p:cViewPr varScale="1">
        <p:scale>
          <a:sx n="95" d="100"/>
          <a:sy n="95" d="100"/>
        </p:scale>
        <p:origin x="-7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76E27-5F0B-074B-8816-9B4379409F12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0C320-D7A2-A24E-BCEE-ABC98D1F0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320-D7A2-A24E-BCEE-ABC98D1F09C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147D0-2261-BB4C-B694-6B9B7FE558AE}" type="datetimeFigureOut">
              <a:rPr lang="en-US" smtClean="0"/>
              <a:pPr/>
              <a:t>12/28/14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073CD-535A-CE48-9533-F316F9A5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eslie/Downloads/The%20Bus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Magical Secrecy Tour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 bus journey into the surveillance culture of Berlin on June 5, one year after Snowden</a:t>
            </a:r>
          </a:p>
          <a:p>
            <a:endParaRPr lang="en-US" dirty="0" smtClean="0"/>
          </a:p>
          <a:p>
            <a:r>
              <a:rPr lang="en-US" sz="1700" dirty="0" err="1" smtClean="0"/>
              <a:t>transmediale</a:t>
            </a:r>
            <a:r>
              <a:rPr lang="en-US" sz="1700" dirty="0" smtClean="0"/>
              <a:t>/ NK </a:t>
            </a:r>
            <a:r>
              <a:rPr lang="en-US" sz="1700" dirty="0" err="1" smtClean="0"/>
              <a:t>Projekt</a:t>
            </a:r>
            <a:r>
              <a:rPr lang="en-US" sz="1700" dirty="0" smtClean="0"/>
              <a:t>/Leslie </a:t>
            </a:r>
            <a:r>
              <a:rPr lang="en-US" sz="1700" dirty="0" err="1" smtClean="0"/>
              <a:t>Dunton</a:t>
            </a:r>
            <a:r>
              <a:rPr lang="en-US" sz="1700" dirty="0" smtClean="0"/>
              <a:t>-Downer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busblindspot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283885" y="0"/>
            <a:ext cx="11926440" cy="6559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uardian.xkey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4825" r="-4825"/>
          <a:stretch>
            <a:fillRect/>
          </a:stretch>
        </p:blipFill>
        <p:spPr>
          <a:xfrm>
            <a:off x="-360946" y="681789"/>
            <a:ext cx="9958680" cy="54768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indsightGlasses."/>
          <p:cNvPicPr>
            <a:picLocks noGrp="1" noChangeAspect="1"/>
          </p:cNvPicPr>
          <p:nvPr>
            <p:ph idx="1"/>
          </p:nvPr>
        </p:nvPicPr>
        <p:blipFill>
          <a:blip r:embed="rId3"/>
          <a:srcRect l="-1119" r="-1119"/>
          <a:stretch>
            <a:fillRect/>
          </a:stretch>
        </p:blipFill>
        <p:spPr>
          <a:xfrm>
            <a:off x="-334280" y="440571"/>
            <a:ext cx="9772686" cy="5685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Bismarck.FranzVonLenbachPortrait."/>
          <p:cNvPicPr>
            <a:picLocks noGrp="1" noChangeAspect="1"/>
          </p:cNvPicPr>
          <p:nvPr>
            <p:ph idx="1"/>
          </p:nvPr>
        </p:nvPicPr>
        <p:blipFill>
          <a:blip r:embed="rId3"/>
          <a:srcRect l="-76429" r="-76429"/>
          <a:stretch>
            <a:fillRect/>
          </a:stretch>
        </p:blipFill>
        <p:spPr>
          <a:xfrm>
            <a:off x="-1022239" y="274638"/>
            <a:ext cx="11661093" cy="6413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nnsee"/>
          <p:cNvPicPr>
            <a:picLocks noGrp="1" noChangeAspect="1"/>
          </p:cNvPicPr>
          <p:nvPr>
            <p:ph idx="1"/>
          </p:nvPr>
        </p:nvPicPr>
        <p:blipFill>
          <a:blip r:embed="rId3"/>
          <a:srcRect t="-4996" b="-4996"/>
          <a:stretch>
            <a:fillRect/>
          </a:stretch>
        </p:blipFill>
        <p:spPr>
          <a:xfrm>
            <a:off x="0" y="837603"/>
            <a:ext cx="9144000" cy="50288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nnseeList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3897" r="-83897"/>
          <a:stretch>
            <a:fillRect/>
          </a:stretch>
        </p:blipFill>
        <p:spPr>
          <a:xfrm>
            <a:off x="-1953083" y="0"/>
            <a:ext cx="12408131" cy="68239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siMuseumFront"/>
          <p:cNvPicPr>
            <a:picLocks noGrp="1" noChangeAspect="1"/>
          </p:cNvPicPr>
          <p:nvPr>
            <p:ph idx="1"/>
          </p:nvPr>
        </p:nvPicPr>
        <p:blipFill>
          <a:blip r:embed="rId3"/>
          <a:srcRect l="-10658" r="-10658"/>
          <a:stretch>
            <a:fillRect/>
          </a:stretch>
        </p:blipFill>
        <p:spPr>
          <a:xfrm>
            <a:off x="-650515" y="274638"/>
            <a:ext cx="10396577" cy="57177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eufelsberg1985.photobyJohnEvans."/>
          <p:cNvPicPr>
            <a:picLocks noGrp="1" noChangeAspect="1"/>
          </p:cNvPicPr>
          <p:nvPr>
            <p:ph idx="1"/>
          </p:nvPr>
        </p:nvPicPr>
        <p:blipFill>
          <a:blip r:embed="rId3"/>
          <a:srcRect l="-18116" r="-18116"/>
          <a:stretch>
            <a:fillRect/>
          </a:stretch>
        </p:blipFill>
        <p:spPr>
          <a:xfrm>
            <a:off x="-1792384" y="-90308"/>
            <a:ext cx="12634173" cy="69483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rlin.wall.goes.up."/>
          <p:cNvPicPr>
            <a:picLocks noGrp="1" noChangeAspect="1"/>
          </p:cNvPicPr>
          <p:nvPr>
            <p:ph idx="1"/>
          </p:nvPr>
        </p:nvPicPr>
        <p:blipFill>
          <a:blip r:embed="rId3"/>
          <a:srcRect l="-20914" r="-20914"/>
          <a:stretch>
            <a:fillRect/>
          </a:stretch>
        </p:blipFill>
        <p:spPr>
          <a:xfrm>
            <a:off x="-1703755" y="0"/>
            <a:ext cx="1246996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BerlinWallDown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961" r="-7961"/>
          <a:stretch>
            <a:fillRect/>
          </a:stretch>
        </p:blipFill>
        <p:spPr>
          <a:xfrm>
            <a:off x="-1161634" y="0"/>
            <a:ext cx="11954216" cy="6855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Simon’s Film Clip “The Bus”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The Bus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simuseum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8622" r="-8622"/>
          <a:stretch>
            <a:fillRect/>
          </a:stretch>
        </p:blipFill>
        <p:spPr>
          <a:xfrm>
            <a:off x="-181422" y="563563"/>
            <a:ext cx="956030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eufelsberg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1688979" y="0"/>
            <a:ext cx="1246996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eichstag"/>
          <p:cNvPicPr>
            <a:picLocks noGrp="1" noChangeAspect="1"/>
          </p:cNvPicPr>
          <p:nvPr>
            <p:ph idx="1"/>
          </p:nvPr>
        </p:nvPicPr>
        <p:blipFill>
          <a:blip r:embed="rId3"/>
          <a:srcRect l="-10572" r="-10572"/>
          <a:stretch>
            <a:fillRect/>
          </a:stretch>
        </p:blipFill>
        <p:spPr>
          <a:xfrm>
            <a:off x="-1018615" y="274638"/>
            <a:ext cx="11295176" cy="6211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ermanconstitutionBERLIN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1060627" y="274638"/>
            <a:ext cx="11038795" cy="6070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aVinciPeripheralVision"/>
          <p:cNvPicPr>
            <a:picLocks noGrp="1" noChangeAspect="1"/>
          </p:cNvPicPr>
          <p:nvPr>
            <p:ph idx="1"/>
          </p:nvPr>
        </p:nvPicPr>
        <p:blipFill>
          <a:blip r:embed="rId3"/>
          <a:srcRect l="-15890" r="-15890"/>
          <a:stretch>
            <a:fillRect/>
          </a:stretch>
        </p:blipFill>
        <p:spPr>
          <a:xfrm>
            <a:off x="-883803" y="274638"/>
            <a:ext cx="11092919" cy="61006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sparDavidFriedrich.1809.TheMonkByTheSea."/>
          <p:cNvPicPr>
            <a:picLocks noGrp="1" noChangeAspect="1"/>
          </p:cNvPicPr>
          <p:nvPr>
            <p:ph idx="1"/>
          </p:nvPr>
        </p:nvPicPr>
        <p:blipFill>
          <a:blip r:embed="rId3"/>
          <a:srcRect l="-7799" r="-7799"/>
          <a:stretch>
            <a:fillRect/>
          </a:stretch>
        </p:blipFill>
        <p:spPr>
          <a:xfrm>
            <a:off x="-344950" y="274638"/>
            <a:ext cx="9916740" cy="545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arsEidingerHamlet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496" r="-10496"/>
          <a:stretch>
            <a:fillRect/>
          </a:stretch>
        </p:blipFill>
        <p:spPr>
          <a:xfrm>
            <a:off x="-557585" y="639246"/>
            <a:ext cx="10256279" cy="56405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arsUnderSurveillance"/>
          <p:cNvPicPr>
            <a:picLocks noGrp="1" noChangeAspect="1"/>
          </p:cNvPicPr>
          <p:nvPr>
            <p:ph idx="1"/>
          </p:nvPr>
        </p:nvPicPr>
        <p:blipFill>
          <a:blip r:embed="rId2"/>
          <a:srcRect l="-18261" r="-18261"/>
          <a:stretch>
            <a:fillRect/>
          </a:stretch>
        </p:blipFill>
        <p:spPr>
          <a:xfrm>
            <a:off x="-1122147" y="274638"/>
            <a:ext cx="11389093" cy="6263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eran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8689" r="-8689"/>
          <a:stretch>
            <a:fillRect/>
          </a:stretch>
        </p:blipFill>
        <p:spPr>
          <a:xfrm>
            <a:off x="-855276" y="0"/>
            <a:ext cx="11298084" cy="62135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TeranMonitor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115" r="-1115"/>
          <a:stretch>
            <a:fillRect/>
          </a:stretch>
        </p:blipFill>
        <p:spPr>
          <a:xfrm>
            <a:off x="-291433" y="775292"/>
            <a:ext cx="9729538" cy="53508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sTour.Tberg.Nigel.Simon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927" r="-9927"/>
          <a:stretch>
            <a:fillRect/>
          </a:stretch>
        </p:blipFill>
        <p:spPr>
          <a:xfrm>
            <a:off x="-1004640" y="274638"/>
            <a:ext cx="11140042" cy="6401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sTour.Tberg.Group.Radom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>
          <a:xfrm>
            <a:off x="-797223" y="274638"/>
            <a:ext cx="10568215" cy="58121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sTour.JPSonntag.Tberg.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464" r="-11464"/>
          <a:stretch>
            <a:fillRect/>
          </a:stretch>
        </p:blipFill>
        <p:spPr>
          <a:xfrm>
            <a:off x="-588210" y="274638"/>
            <a:ext cx="10639884" cy="58515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BusTour.JPSonntag.Strastospher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>
          <a:xfrm>
            <a:off x="-545433" y="557192"/>
            <a:ext cx="10126111" cy="55689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-base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0" y="960352"/>
            <a:ext cx="9393041" cy="51658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BusTour.cbase.Dmytri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881" r="-9881"/>
          <a:stretch>
            <a:fillRect/>
          </a:stretch>
        </p:blipFill>
        <p:spPr>
          <a:xfrm>
            <a:off x="-720753" y="274638"/>
            <a:ext cx="10574088" cy="5815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captureALLtm2015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54" r="-1154"/>
          <a:stretch>
            <a:fillRect/>
          </a:stretch>
        </p:blipFill>
        <p:spPr>
          <a:xfrm>
            <a:off x="-124613" y="1635634"/>
            <a:ext cx="9495876" cy="5222366"/>
          </a:xfrm>
        </p:spPr>
      </p:pic>
      <p:pic>
        <p:nvPicPr>
          <p:cNvPr id="7" name="Picture 6" descr="captureallgener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198438"/>
            <a:ext cx="25400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lashpoint"/>
          <p:cNvPicPr>
            <a:picLocks noGrp="1" noChangeAspect="1"/>
          </p:cNvPicPr>
          <p:nvPr>
            <p:ph idx="1"/>
          </p:nvPr>
        </p:nvPicPr>
        <p:blipFill>
          <a:blip r:embed="rId3"/>
          <a:srcRect l="-1140" r="-1140"/>
          <a:stretch>
            <a:fillRect/>
          </a:stretch>
        </p:blipFill>
        <p:spPr>
          <a:xfrm>
            <a:off x="-168463" y="680105"/>
            <a:ext cx="9524662" cy="52381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owdenHongKongStreet."/>
          <p:cNvPicPr>
            <a:picLocks noGrp="1" noChangeAspect="1"/>
          </p:cNvPicPr>
          <p:nvPr>
            <p:ph idx="1"/>
          </p:nvPr>
        </p:nvPicPr>
        <p:blipFill>
          <a:blip r:embed="rId3"/>
          <a:srcRect l="-17884" r="-17884"/>
          <a:stretch>
            <a:fillRect/>
          </a:stretch>
        </p:blipFill>
        <p:spPr>
          <a:xfrm>
            <a:off x="-568522" y="440572"/>
            <a:ext cx="10338164" cy="5685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Picture Source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1601538" y="1600200"/>
            <a:ext cx="12269537" cy="67477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ityscape_Berlin.jpg"/>
          <p:cNvPicPr>
            <a:picLocks noGrp="1" noChangeAspect="1"/>
          </p:cNvPicPr>
          <p:nvPr>
            <p:ph idx="1"/>
          </p:nvPr>
        </p:nvPicPr>
        <p:blipFill>
          <a:blip r:embed="rId3"/>
          <a:srcRect t="-3753" b="-3753"/>
          <a:stretch>
            <a:fillRect/>
          </a:stretch>
        </p:blipFill>
        <p:spPr>
          <a:xfrm>
            <a:off x="0" y="481524"/>
            <a:ext cx="9144000" cy="50288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Magical Secrecy Tour</a:t>
            </a:r>
            <a:endParaRPr lang="en-US" dirty="0"/>
          </a:p>
        </p:txBody>
      </p:sp>
      <p:pic>
        <p:nvPicPr>
          <p:cNvPr id="6" name="Content Placeholder 5" descr="MST.map.tm.black.png"/>
          <p:cNvPicPr>
            <a:picLocks noGrp="1" noChangeAspect="1"/>
          </p:cNvPicPr>
          <p:nvPr>
            <p:ph idx="1"/>
          </p:nvPr>
        </p:nvPicPr>
        <p:blipFill>
          <a:blip r:embed="rId3"/>
          <a:srcRect l="-6822" r="-6822"/>
          <a:stretch>
            <a:fillRect/>
          </a:stretch>
        </p:blipFill>
        <p:spPr>
          <a:xfrm>
            <a:off x="-1669661" y="274638"/>
            <a:ext cx="1246996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ScreenShotMSTProgr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115" r="-1115"/>
          <a:stretch>
            <a:fillRect/>
          </a:stretch>
        </p:blipFill>
        <p:spPr>
          <a:xfrm>
            <a:off x="457200" y="1106647"/>
            <a:ext cx="8229600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ShotInsideBusCloseUP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115" r="-1115"/>
          <a:stretch>
            <a:fillRect/>
          </a:stretch>
        </p:blipFill>
        <p:spPr>
          <a:xfrm>
            <a:off x="-263264" y="869314"/>
            <a:ext cx="9705315" cy="53375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SimonFilmsLeena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115" r="-1115"/>
          <a:stretch>
            <a:fillRect/>
          </a:stretch>
        </p:blipFill>
        <p:spPr>
          <a:xfrm>
            <a:off x="457200" y="104300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kristoffer.bus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8466" r="-8466"/>
          <a:stretch>
            <a:fillRect/>
          </a:stretch>
        </p:blipFill>
        <p:spPr>
          <a:xfrm>
            <a:off x="-904910" y="610430"/>
            <a:ext cx="10995395" cy="60470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75</Words>
  <Application>Microsoft Macintosh PowerPoint</Application>
  <PresentationFormat>On-screen Show (4:3)</PresentationFormat>
  <Paragraphs>46</Paragraphs>
  <Slides>38</Slides>
  <Notes>34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The Magical Secrecy Tour</vt:lpstr>
      <vt:lpstr>Simon’s Film Clip “The Bus”</vt:lpstr>
      <vt:lpstr>Slide 3</vt:lpstr>
      <vt:lpstr>Slide 4</vt:lpstr>
      <vt:lpstr>The Magical Secrecy Tour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Magical Secrecy Tour</dc:title>
  <dc:creator>Leslie</dc:creator>
  <cp:lastModifiedBy>Leslie</cp:lastModifiedBy>
  <cp:revision>32</cp:revision>
  <dcterms:created xsi:type="dcterms:W3CDTF">2014-12-28T09:21:59Z</dcterms:created>
  <dcterms:modified xsi:type="dcterms:W3CDTF">2014-12-28T12:00:38Z</dcterms:modified>
</cp:coreProperties>
</file>