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9" r:id="rId2"/>
    <p:sldId id="293" r:id="rId3"/>
    <p:sldId id="306" r:id="rId4"/>
    <p:sldId id="307" r:id="rId5"/>
    <p:sldId id="308" r:id="rId6"/>
    <p:sldId id="302" r:id="rId7"/>
    <p:sldId id="303" r:id="rId8"/>
    <p:sldId id="310" r:id="rId9"/>
    <p:sldId id="311" r:id="rId10"/>
    <p:sldId id="309" r:id="rId11"/>
    <p:sldId id="312" r:id="rId12"/>
    <p:sldId id="313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CFC1"/>
    <a:srgbClr val="FF3400"/>
    <a:srgbClr val="002D73"/>
    <a:srgbClr val="FF9900"/>
    <a:srgbClr val="02B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2216" autoAdjust="0"/>
  </p:normalViewPr>
  <p:slideViewPr>
    <p:cSldViewPr snapToGrid="0" snapToObjects="1">
      <p:cViewPr varScale="1">
        <p:scale>
          <a:sx n="114" d="100"/>
          <a:sy n="114" d="100"/>
        </p:scale>
        <p:origin x="-44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18689-1DB0-454A-B78F-8E320BE8DB21}" type="datetimeFigureOut">
              <a:rPr lang="en-US" smtClean="0"/>
              <a:t>8/15/15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0AAF8-610A-42B6-A95B-25837A1AC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3659-4576-C14E-B69B-FB8BD0977442}" type="datetimeFigureOut">
              <a:rPr lang="en-US" smtClean="0"/>
              <a:t>8/15/15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72A-4635-384A-A0AF-0EC91F3A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4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3659-4576-C14E-B69B-FB8BD0977442}" type="datetimeFigureOut">
              <a:rPr lang="en-US" smtClean="0"/>
              <a:t>8/15/15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72A-4635-384A-A0AF-0EC91F3A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8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3659-4576-C14E-B69B-FB8BD0977442}" type="datetimeFigureOut">
              <a:rPr lang="en-US" smtClean="0"/>
              <a:t>8/15/15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72A-4635-384A-A0AF-0EC91F3A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7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3659-4576-C14E-B69B-FB8BD0977442}" type="datetimeFigureOut">
              <a:rPr lang="en-US" smtClean="0"/>
              <a:t>8/15/15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72A-4635-384A-A0AF-0EC91F3A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9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3659-4576-C14E-B69B-FB8BD0977442}" type="datetimeFigureOut">
              <a:rPr lang="en-US" smtClean="0"/>
              <a:t>8/15/15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72A-4635-384A-A0AF-0EC91F3A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3659-4576-C14E-B69B-FB8BD0977442}" type="datetimeFigureOut">
              <a:rPr lang="en-US" smtClean="0"/>
              <a:t>8/15/15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72A-4635-384A-A0AF-0EC91F3A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4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3659-4576-C14E-B69B-FB8BD0977442}" type="datetimeFigureOut">
              <a:rPr lang="en-US" smtClean="0"/>
              <a:t>8/15/15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72A-4635-384A-A0AF-0EC91F3A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9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3659-4576-C14E-B69B-FB8BD0977442}" type="datetimeFigureOut">
              <a:rPr lang="en-US" smtClean="0"/>
              <a:t>8/15/15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72A-4635-384A-A0AF-0EC91F3A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5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3659-4576-C14E-B69B-FB8BD0977442}" type="datetimeFigureOut">
              <a:rPr lang="en-US" smtClean="0"/>
              <a:t>8/15/15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72A-4635-384A-A0AF-0EC91F3A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6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3659-4576-C14E-B69B-FB8BD0977442}" type="datetimeFigureOut">
              <a:rPr lang="en-US" smtClean="0"/>
              <a:t>8/15/15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72A-4635-384A-A0AF-0EC91F3A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3659-4576-C14E-B69B-FB8BD0977442}" type="datetimeFigureOut">
              <a:rPr lang="en-US" smtClean="0"/>
              <a:t>8/15/15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72A-4635-384A-A0AF-0EC91F3A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3659-4576-C14E-B69B-FB8BD0977442}" type="datetimeFigureOut">
              <a:rPr lang="en-US" smtClean="0"/>
              <a:t>8/15/15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F72A-4635-384A-A0AF-0EC91F3A9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9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2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DHS Grants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5-08-16 at 11.0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2"/>
            <a:ext cx="9144000" cy="57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1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16 at 11.2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2708"/>
            <a:ext cx="9144000" cy="6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9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04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750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8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16 at 7.0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218"/>
            <a:ext cx="9144000" cy="6538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361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16 at 7.1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" y="-562103"/>
            <a:ext cx="9108866" cy="63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2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16 at 7.1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1" y="-343507"/>
            <a:ext cx="9029489" cy="60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8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t Steps Slide_1.18.13 PSC mee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833"/>
            <a:ext cx="9233787" cy="6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l_of_the_United_States_Department_of_Homeland_Secur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84" y="119117"/>
            <a:ext cx="4847015" cy="48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0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DHS Grant Programs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State Homeland Security Program: $ 9.9 billion (2003-2014)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Urban Areas Security Initiative: $ 8.4 billion (2003-2014)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Port Security Grant Program: $ 2.9 billion (2002-2014)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5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l_of_the_United_States_Department_of_Just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3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3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44</Words>
  <Application>Microsoft Macintosh PowerPoint</Application>
  <PresentationFormat>On-screen Show (16:9)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DHS Grant Programs</vt:lpstr>
      <vt:lpstr>PowerPoint Presentation</vt:lpstr>
      <vt:lpstr>DHS Grants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Catherine Crump</cp:lastModifiedBy>
  <cp:revision>77</cp:revision>
  <dcterms:created xsi:type="dcterms:W3CDTF">2014-09-11T01:39:43Z</dcterms:created>
  <dcterms:modified xsi:type="dcterms:W3CDTF">2015-08-16T21:42:01Z</dcterms:modified>
</cp:coreProperties>
</file>