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 rot="10800000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youtube.com/watch?v=utWfqhs2ZWc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oAEIUm6YG4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vimeo.com/123003833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x="360625" y="1300750"/>
            <a:ext cx="8097599" cy="1684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Making coils more musical</a:t>
            </a:r>
          </a:p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493475" y="3093350"/>
            <a:ext cx="7964700" cy="712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josh@vandervecken.com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Tesla coil sound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71775" y="3666774"/>
            <a:ext cx="8229600" cy="1141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Rapid (explosive) heating of air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Interaction with/evaporation of environment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00" y="1571625"/>
            <a:ext cx="708660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Tesla coil schematic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000" y="1451000"/>
            <a:ext cx="6816001" cy="354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Controlling power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Choosing when to heat the air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Doing that many times per second (Eg 261Hz is about middle C)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But also be careful when playing multiple notes and effects and how much power (otherwise - BANG)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Controlling power precisely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Tesla coils use very high current pulses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Too large pulses, too often will destroy the coil (and your ears)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Key is to control how large the pulses are and when to send them relative to other pulses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CHIME RED :-)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Musicians and high voltage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Musicians want to make music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Tesla coils are dangerous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MIDI is a way to separate the two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CHIME RED makes a Tesla coil “look” like a conventional synthesiser, so that Ableton, MIDI keyboards, etc can control it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MIDI?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b="1" lang="en" sz="2400">
                <a:solidFill>
                  <a:srgbClr val="252525"/>
                </a:solidFill>
              </a:rPr>
              <a:t>Musical Instrument Digital Interface</a:t>
            </a:r>
            <a:r>
              <a:rPr lang="en" sz="2400">
                <a:solidFill>
                  <a:srgbClr val="252525"/>
                </a:solidFill>
              </a:rPr>
              <a:t> (circa 1983)</a:t>
            </a:r>
          </a:p>
          <a:p>
            <a:pPr indent="-381000" lvl="0" marL="457200" rtl="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252525"/>
                </a:solidFill>
              </a:rPr>
              <a:t>Connecting controllers (Eg keyboards and computers) and noise making things (Eg synthesisers)</a:t>
            </a:r>
          </a:p>
          <a:p>
            <a:pPr indent="-381000" lvl="0" marL="457200" rtl="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252525"/>
                </a:solidFill>
              </a:rPr>
              <a:t>Very simple protocol - start/stop notes</a:t>
            </a:r>
          </a:p>
          <a:p>
            <a:pPr indent="-381000" lvl="0" marL="457200" rtl="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252525"/>
                </a:solidFill>
              </a:rPr>
              <a:t>Originally just a serial port at 33kbps, no acknowledgement of messages (see panic - later)</a:t>
            </a:r>
          </a:p>
          <a:p>
            <a:pPr indent="-381000" lvl="0" marL="457200">
              <a:spcBef>
                <a:spcPts val="0"/>
              </a:spcBef>
              <a:buClr>
                <a:srgbClr val="252525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252525"/>
                </a:solidFill>
              </a:rPr>
              <a:t>Traditionally a 5-pin DIN cable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Musical requirements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Many notes at once (chords)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Dynamics (controlling the “volume” of each note)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Pitch changes (changing the pitch as a note plays)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Combining many waveforms together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Common limits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One, or maybe two notes at once (no or very simple chords only)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No control of dynamics (no way to control volume)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One oscillator per note (very simple tone)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Development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2012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PIPE ORGAN (4 notes, no dynamics)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NEMO (4 notes, dynamics - Blake Johnson)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2013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PIPE ORGAN (add primitive dynamics, experiment)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2014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CHIME RED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PIPE ORGAN prototype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950" y="1380837"/>
            <a:ext cx="6621275" cy="362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425" y="1775150"/>
            <a:ext cx="4800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635825" y="4194525"/>
            <a:ext cx="7943100" cy="66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CHIME RED is a MIDI controlled synthesizer that enables a musician to control a Tesla coil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CHIME RED specifications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16 notes at once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Multiple oscillators per note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Control of dynamics (volume)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LFOs (combining waveforms)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FM synthesis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Multiple oscillators per note: demo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https://www.youtube.com/watch?v=pzE-7ditJwo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AM LFO: demo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https://www.youtube.com/watch?v=utWfqhs2ZWc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CHIME RED: front panel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775" y="1434050"/>
            <a:ext cx="6106450" cy="37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CHIME RED: connectors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000" y="1347475"/>
            <a:ext cx="6125577" cy="379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 all jamming is musical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Origin of the name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Coils are horrible interference sources, tend to crash everything in the room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They should be kept caged and grounded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Hanging notes: panic!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300" y="1696675"/>
            <a:ext cx="3587750" cy="265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Future developments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ICMC 2015 paper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Better DAW integration (easier for musicians)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Multi coil control from same CHIME RED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PCM input (vocoding - making coils talk)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Demonstration: power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b="1" lang="en" sz="18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https://www.youtube.com/watch?v=oAEIUm6YG4M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Dynamic power scheduling per pulse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Demonstration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https://vimeo.com/123003833</a:t>
            </a:r>
            <a:r>
              <a:rPr lang="en"/>
              <a:t> (4:30)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3 coils, robot drummer, robot bass player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Original composition by Jason Long, bass player by James McVay and Jim Murphy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Presentation summary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do I mean by “music” :-)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Demonstration videos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Tesla coils make sound (rapid heating of air, interaction with environment)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control the musician has (via MIDI)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Future developments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Side note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 am not a musician (some of my best friends are)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 am still learning to be an instrument maker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Would love to learn from you if you have ideas or suggestions!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idea of a user interface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851" y="1451850"/>
            <a:ext cx="5372294" cy="3653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 a hardware expert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487" y="1489800"/>
            <a:ext cx="6593025" cy="346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Patrick is an expert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925" y="1423400"/>
            <a:ext cx="4693750" cy="351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